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wmv" ContentType="video/x-ms-wmv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5758FB7-9AC5-4552-8A53-C91805E547FA}" styleName="테마 스타일 1 - 강조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08FB837D-C827-4EFA-A057-4D05807E0F7C}" styleName="테마 스타일 1 - 강조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 showGuides="1">
      <p:cViewPr varScale="1">
        <p:scale>
          <a:sx n="110" d="100"/>
          <a:sy n="110" d="100"/>
        </p:scale>
        <p:origin x="1416" y="114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400" b="1" i="0" u="none" strike="noStrike" kern="1200" spc="0" baseline="0">
                <a:solidFill>
                  <a:schemeClr val="tx1"/>
                </a:solidFill>
                <a:latin typeface="궁서" panose="02030600000101010101" pitchFamily="18" charset="-127"/>
                <a:ea typeface="궁서" panose="02030600000101010101" pitchFamily="18" charset="-127"/>
                <a:cs typeface="+mn-cs"/>
              </a:defRPr>
            </a:pPr>
            <a:r>
              <a:rPr lang="ko-KR" altLang="en-US" sz="2400" b="1" dirty="0">
                <a:latin typeface="궁서" panose="02030600000101010101" pitchFamily="18" charset="-127"/>
                <a:ea typeface="궁서" panose="02030600000101010101" pitchFamily="18" charset="-127"/>
              </a:rPr>
              <a:t>중등 진로심리검사 활용 비율</a:t>
            </a:r>
            <a:endParaRPr lang="ko-KR" sz="2400" b="1" dirty="0">
              <a:latin typeface="궁서" panose="02030600000101010101" pitchFamily="18" charset="-127"/>
              <a:ea typeface="궁서" panose="02030600000101010101" pitchFamily="18" charset="-127"/>
            </a:endParaRPr>
          </a:p>
        </c:rich>
      </c:tx>
      <c:overlay val="0"/>
      <c:spPr>
        <a:solidFill>
          <a:schemeClr val="bg1"/>
        </a:solidFill>
        <a:ln>
          <a:solidFill>
            <a:schemeClr val="tx1"/>
          </a:solidFill>
        </a:ln>
        <a:effectLst>
          <a:outerShdw blurRad="50800" dist="38100" algn="l" rotWithShape="0">
            <a:prstClr val="black">
              <a:alpha val="40000"/>
            </a:prstClr>
          </a:outerShdw>
        </a:effectLst>
      </c:spPr>
      <c:txPr>
        <a:bodyPr rot="0" spcFirstLastPara="1" vertOverflow="ellipsis" vert="horz" wrap="square" anchor="ctr" anchorCtr="1"/>
        <a:lstStyle/>
        <a:p>
          <a:pPr>
            <a:defRPr sz="2400" b="1" i="0" u="none" strike="noStrike" kern="1200" spc="0" baseline="0">
              <a:solidFill>
                <a:schemeClr val="tx1"/>
              </a:solidFill>
              <a:latin typeface="궁서" panose="02030600000101010101" pitchFamily="18" charset="-127"/>
              <a:ea typeface="궁서" panose="02030600000101010101" pitchFamily="18" charset="-127"/>
              <a:cs typeface="+mn-cs"/>
            </a:defRPr>
          </a:pPr>
          <a:endParaRPr lang="ko-KR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커리어넷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dLbl>
              <c:idx val="0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16FF-4E5E-9D97-53F6105E13F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0" i="0" u="none" strike="noStrike" kern="1200" baseline="0">
                    <a:solidFill>
                      <a:schemeClr val="tx1"/>
                    </a:solidFill>
                    <a:latin typeface="돋움" panose="020B0600000101010101" pitchFamily="50" charset="-127"/>
                    <a:ea typeface="돋움" panose="020B0600000101010101" pitchFamily="50" charset="-127"/>
                    <a:cs typeface="+mn-cs"/>
                  </a:defRPr>
                </a:pPr>
                <a:endParaRPr lang="ko-KR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Sheet1!$B$1:$F$1</c:f>
              <c:strCache>
                <c:ptCount val="5"/>
                <c:pt idx="0">
                  <c:v>서울</c:v>
                </c:pt>
                <c:pt idx="1">
                  <c:v>경기</c:v>
                </c:pt>
                <c:pt idx="2">
                  <c:v>대구</c:v>
                </c:pt>
                <c:pt idx="3">
                  <c:v>인천</c:v>
                </c:pt>
                <c:pt idx="4">
                  <c:v>대전</c:v>
                </c:pt>
              </c:strCache>
            </c:strRef>
          </c:cat>
          <c:val>
            <c:numRef>
              <c:f>Sheet1!$B$2:$F$2</c:f>
              <c:numCache>
                <c:formatCode>General</c:formatCode>
                <c:ptCount val="5"/>
                <c:pt idx="0">
                  <c:v>29.7</c:v>
                </c:pt>
                <c:pt idx="1">
                  <c:v>24.2</c:v>
                </c:pt>
                <c:pt idx="2">
                  <c:v>30.3</c:v>
                </c:pt>
                <c:pt idx="3">
                  <c:v>29.2</c:v>
                </c:pt>
                <c:pt idx="4">
                  <c:v>23.5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8F5-481C-90ED-2FE3AEF8BD3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32612160"/>
        <c:axId val="232599680"/>
      </c:barChart>
      <c:lineChart>
        <c:grouping val="standard"/>
        <c:varyColors val="0"/>
        <c:ser>
          <c:idx val="1"/>
          <c:order val="1"/>
          <c:tx>
            <c:strRef>
              <c:f>Sheet1!$A$3</c:f>
              <c:strCache>
                <c:ptCount val="1"/>
                <c:pt idx="0">
                  <c:v>워크넷</c:v>
                </c:pt>
              </c:strCache>
            </c:strRef>
          </c:tx>
          <c:spPr>
            <a:ln w="28575" cap="rnd">
              <a:solidFill>
                <a:srgbClr val="FF0000"/>
              </a:solidFill>
              <a:round/>
            </a:ln>
            <a:effectLst/>
          </c:spPr>
          <c:marker>
            <c:symbol val="diamond"/>
            <c:size val="12"/>
            <c:spPr>
              <a:solidFill>
                <a:srgbClr val="FF0000"/>
              </a:solidFill>
              <a:ln w="9525">
                <a:solidFill>
                  <a:srgbClr val="FF0000"/>
                </a:solidFill>
              </a:ln>
              <a:effectLst/>
            </c:spPr>
          </c:marker>
          <c:cat>
            <c:strRef>
              <c:f>Sheet1!$B$1:$F$1</c:f>
              <c:strCache>
                <c:ptCount val="5"/>
                <c:pt idx="0">
                  <c:v>서울</c:v>
                </c:pt>
                <c:pt idx="1">
                  <c:v>경기</c:v>
                </c:pt>
                <c:pt idx="2">
                  <c:v>대구</c:v>
                </c:pt>
                <c:pt idx="3">
                  <c:v>인천</c:v>
                </c:pt>
                <c:pt idx="4">
                  <c:v>대전</c:v>
                </c:pt>
              </c:strCache>
            </c:strRef>
          </c:cat>
          <c:val>
            <c:numRef>
              <c:f>Sheet1!$B$3:$F$3</c:f>
              <c:numCache>
                <c:formatCode>General</c:formatCode>
                <c:ptCount val="5"/>
                <c:pt idx="0">
                  <c:v>2.6</c:v>
                </c:pt>
                <c:pt idx="1">
                  <c:v>4.0999999999999996</c:v>
                </c:pt>
                <c:pt idx="2">
                  <c:v>1.2</c:v>
                </c:pt>
                <c:pt idx="3">
                  <c:v>7.3</c:v>
                </c:pt>
                <c:pt idx="4">
                  <c:v>7.1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48F5-481C-90ED-2FE3AEF8BD3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32603520"/>
        <c:axId val="284132080"/>
      </c:lineChart>
      <c:catAx>
        <c:axId val="2326121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  <a:cs typeface="+mn-cs"/>
              </a:defRPr>
            </a:pPr>
            <a:endParaRPr lang="ko-KR"/>
          </a:p>
        </c:txPr>
        <c:crossAx val="232599680"/>
        <c:crosses val="autoZero"/>
        <c:auto val="1"/>
        <c:lblAlgn val="ctr"/>
        <c:lblOffset val="100"/>
        <c:noMultiLvlLbl val="0"/>
      </c:catAx>
      <c:valAx>
        <c:axId val="23259968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  <a:cs typeface="+mn-cs"/>
              </a:defRPr>
            </a:pPr>
            <a:endParaRPr lang="ko-KR"/>
          </a:p>
        </c:txPr>
        <c:crossAx val="232612160"/>
        <c:crosses val="autoZero"/>
        <c:crossBetween val="between"/>
      </c:valAx>
      <c:valAx>
        <c:axId val="284132080"/>
        <c:scaling>
          <c:orientation val="minMax"/>
        </c:scaling>
        <c:delete val="0"/>
        <c:axPos val="r"/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  <a:cs typeface="+mn-cs"/>
              </a:defRPr>
            </a:pPr>
            <a:endParaRPr lang="ko-KR"/>
          </a:p>
        </c:txPr>
        <c:crossAx val="232603520"/>
        <c:crosses val="max"/>
        <c:crossBetween val="between"/>
        <c:majorUnit val="3"/>
      </c:valAx>
      <c:catAx>
        <c:axId val="232603520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284132080"/>
        <c:crosses val="autoZero"/>
        <c:auto val="1"/>
        <c:lblAlgn val="ctr"/>
        <c:lblOffset val="100"/>
        <c:noMultiLvlLbl val="0"/>
      </c:catAx>
      <c:dTable>
        <c:showHorzBorder val="1"/>
        <c:showVertBorder val="1"/>
        <c:showOutline val="1"/>
        <c:showKeys val="1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1600" b="0" i="0" u="none" strike="noStrike" kern="1200" baseline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  <a:cs typeface="+mn-cs"/>
              </a:defRPr>
            </a:pPr>
            <a:endParaRPr lang="ko-KR"/>
          </a:p>
        </c:txPr>
      </c:dTable>
      <c:spPr>
        <a:solidFill>
          <a:schemeClr val="bg1"/>
        </a:solidFill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rgbClr val="FFFF00"/>
    </a:solidFill>
    <a:ln>
      <a:solidFill>
        <a:schemeClr val="tx1"/>
      </a:solidFill>
    </a:ln>
    <a:effectLst/>
  </c:spPr>
  <c:txPr>
    <a:bodyPr/>
    <a:lstStyle/>
    <a:p>
      <a:pPr>
        <a:defRPr sz="1600">
          <a:solidFill>
            <a:schemeClr val="tx1"/>
          </a:solidFill>
          <a:latin typeface="돋움" panose="020B0600000101010101" pitchFamily="50" charset="-127"/>
          <a:ea typeface="돋움" panose="020B0600000101010101" pitchFamily="50" charset="-127"/>
        </a:defRPr>
      </a:pPr>
      <a:endParaRPr lang="ko-K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E49963A-D4F8-46B7-8C46-316066CA33E2}" type="doc">
      <dgm:prSet loTypeId="urn:microsoft.com/office/officeart/2005/8/layout/vProcess5" loCatId="process" qsTypeId="urn:microsoft.com/office/officeart/2005/8/quickstyle/3d5" qsCatId="3D" csTypeId="urn:microsoft.com/office/officeart/2005/8/colors/colorful1" csCatId="colorful" phldr="1"/>
      <dgm:spPr/>
    </dgm:pt>
    <dgm:pt modelId="{B7F071AB-6AEB-4D39-8460-38A2222E7819}">
      <dgm:prSet phldrT="[텍스트]" custT="1"/>
      <dgm:spPr/>
      <dgm:t>
        <a:bodyPr/>
        <a:lstStyle/>
        <a:p>
          <a:pPr latinLnBrk="1"/>
          <a:r>
            <a:rPr lang="ko-KR" altLang="en-US" sz="1800" dirty="0">
              <a:solidFill>
                <a:sysClr val="windowText" lastClr="000000"/>
              </a:solidFill>
              <a:latin typeface="돋움" panose="020B0600000101010101" pitchFamily="50" charset="-127"/>
              <a:ea typeface="돋움" panose="020B0600000101010101" pitchFamily="50" charset="-127"/>
            </a:rPr>
            <a:t>창의성</a:t>
          </a:r>
        </a:p>
      </dgm:t>
    </dgm:pt>
    <dgm:pt modelId="{82BF96AD-5091-4568-9BD2-74F25A01FC12}" type="parTrans" cxnId="{7713A887-6D15-42A3-B86D-F3BCE0399057}">
      <dgm:prSet/>
      <dgm:spPr/>
      <dgm:t>
        <a:bodyPr/>
        <a:lstStyle/>
        <a:p>
          <a:pPr latinLnBrk="1"/>
          <a:endParaRPr lang="ko-KR" altLang="en-US" sz="1800">
            <a:solidFill>
              <a:sysClr val="windowText" lastClr="000000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5497D0B3-11EB-401A-8635-8A379C120163}" type="sibTrans" cxnId="{7713A887-6D15-42A3-B86D-F3BCE0399057}">
      <dgm:prSet/>
      <dgm:spPr/>
      <dgm:t>
        <a:bodyPr/>
        <a:lstStyle/>
        <a:p>
          <a:pPr latinLnBrk="1"/>
          <a:endParaRPr lang="ko-KR" altLang="en-US" sz="1800">
            <a:solidFill>
              <a:sysClr val="windowText" lastClr="000000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BA924FD4-97A3-49B1-8469-292C58343607}">
      <dgm:prSet phldrT="[텍스트]" custT="1"/>
      <dgm:spPr/>
      <dgm:t>
        <a:bodyPr/>
        <a:lstStyle/>
        <a:p>
          <a:pPr latinLnBrk="1"/>
          <a:r>
            <a:rPr lang="ko-KR" altLang="en-US" sz="1800" dirty="0">
              <a:solidFill>
                <a:sysClr val="windowText" lastClr="000000"/>
              </a:solidFill>
              <a:latin typeface="돋움" panose="020B0600000101010101" pitchFamily="50" charset="-127"/>
              <a:ea typeface="돋움" panose="020B0600000101010101" pitchFamily="50" charset="-127"/>
            </a:rPr>
            <a:t>자율성</a:t>
          </a:r>
        </a:p>
      </dgm:t>
    </dgm:pt>
    <dgm:pt modelId="{D468D4F0-5347-4D57-8863-5086A7F48D28}" type="parTrans" cxnId="{70A24EFA-AA0A-42DF-9987-DF0ADB2C8B3F}">
      <dgm:prSet/>
      <dgm:spPr/>
      <dgm:t>
        <a:bodyPr/>
        <a:lstStyle/>
        <a:p>
          <a:pPr latinLnBrk="1"/>
          <a:endParaRPr lang="ko-KR" altLang="en-US"/>
        </a:p>
      </dgm:t>
    </dgm:pt>
    <dgm:pt modelId="{4E66AD3B-F7D4-4A6D-ADB5-EF0EF3E84520}" type="sibTrans" cxnId="{70A24EFA-AA0A-42DF-9987-DF0ADB2C8B3F}">
      <dgm:prSet/>
      <dgm:spPr/>
      <dgm:t>
        <a:bodyPr/>
        <a:lstStyle/>
        <a:p>
          <a:pPr latinLnBrk="1"/>
          <a:endParaRPr lang="ko-KR" altLang="en-US"/>
        </a:p>
      </dgm:t>
    </dgm:pt>
    <dgm:pt modelId="{574B7345-E472-451D-967C-5AAAB3B4FCDD}">
      <dgm:prSet phldrT="[텍스트]" custT="1"/>
      <dgm:spPr/>
      <dgm:t>
        <a:bodyPr/>
        <a:lstStyle/>
        <a:p>
          <a:pPr latinLnBrk="1"/>
          <a:r>
            <a:rPr lang="ko-KR" altLang="en-US" sz="1800" dirty="0">
              <a:solidFill>
                <a:sysClr val="windowText" lastClr="000000"/>
              </a:solidFill>
              <a:latin typeface="돋움" panose="020B0600000101010101" pitchFamily="50" charset="-127"/>
              <a:ea typeface="돋움" panose="020B0600000101010101" pitchFamily="50" charset="-127"/>
            </a:rPr>
            <a:t>전문성</a:t>
          </a:r>
        </a:p>
      </dgm:t>
    </dgm:pt>
    <dgm:pt modelId="{EF384059-9AF2-486A-9A56-6FE5A6C9BBDA}" type="parTrans" cxnId="{9BCDA91D-6D49-46A1-BA3D-C4B13C1F3AF3}">
      <dgm:prSet/>
      <dgm:spPr/>
      <dgm:t>
        <a:bodyPr/>
        <a:lstStyle/>
        <a:p>
          <a:pPr latinLnBrk="1"/>
          <a:endParaRPr lang="ko-KR" altLang="en-US"/>
        </a:p>
      </dgm:t>
    </dgm:pt>
    <dgm:pt modelId="{475DE17E-249A-4F56-BA5D-7D004DDF810E}" type="sibTrans" cxnId="{9BCDA91D-6D49-46A1-BA3D-C4B13C1F3AF3}">
      <dgm:prSet/>
      <dgm:spPr/>
      <dgm:t>
        <a:bodyPr/>
        <a:lstStyle/>
        <a:p>
          <a:pPr latinLnBrk="1"/>
          <a:endParaRPr lang="ko-KR" altLang="en-US"/>
        </a:p>
      </dgm:t>
    </dgm:pt>
    <dgm:pt modelId="{83D10245-8A00-4E1D-A3B4-4E723F6D3585}" type="pres">
      <dgm:prSet presAssocID="{FE49963A-D4F8-46B7-8C46-316066CA33E2}" presName="outerComposite" presStyleCnt="0">
        <dgm:presLayoutVars>
          <dgm:chMax val="5"/>
          <dgm:dir/>
          <dgm:resizeHandles val="exact"/>
        </dgm:presLayoutVars>
      </dgm:prSet>
      <dgm:spPr/>
    </dgm:pt>
    <dgm:pt modelId="{2DEC7F59-28B4-48A0-8DE0-90AC26AB92A3}" type="pres">
      <dgm:prSet presAssocID="{FE49963A-D4F8-46B7-8C46-316066CA33E2}" presName="dummyMaxCanvas" presStyleCnt="0">
        <dgm:presLayoutVars/>
      </dgm:prSet>
      <dgm:spPr/>
    </dgm:pt>
    <dgm:pt modelId="{AB04DA0E-E47A-48A7-9459-99669C8FCDE3}" type="pres">
      <dgm:prSet presAssocID="{FE49963A-D4F8-46B7-8C46-316066CA33E2}" presName="ThreeNodes_1" presStyleLbl="node1" presStyleIdx="0" presStyleCnt="3">
        <dgm:presLayoutVars>
          <dgm:bulletEnabled val="1"/>
        </dgm:presLayoutVars>
      </dgm:prSet>
      <dgm:spPr/>
    </dgm:pt>
    <dgm:pt modelId="{E737779F-21EA-4519-87C1-407769DCA448}" type="pres">
      <dgm:prSet presAssocID="{FE49963A-D4F8-46B7-8C46-316066CA33E2}" presName="ThreeNodes_2" presStyleLbl="node1" presStyleIdx="1" presStyleCnt="3">
        <dgm:presLayoutVars>
          <dgm:bulletEnabled val="1"/>
        </dgm:presLayoutVars>
      </dgm:prSet>
      <dgm:spPr/>
    </dgm:pt>
    <dgm:pt modelId="{50E7B782-1217-4B37-95C8-0A15FB420EA2}" type="pres">
      <dgm:prSet presAssocID="{FE49963A-D4F8-46B7-8C46-316066CA33E2}" presName="ThreeNodes_3" presStyleLbl="node1" presStyleIdx="2" presStyleCnt="3">
        <dgm:presLayoutVars>
          <dgm:bulletEnabled val="1"/>
        </dgm:presLayoutVars>
      </dgm:prSet>
      <dgm:spPr/>
    </dgm:pt>
    <dgm:pt modelId="{19901941-0D04-4C97-89E7-6432F74BF819}" type="pres">
      <dgm:prSet presAssocID="{FE49963A-D4F8-46B7-8C46-316066CA33E2}" presName="ThreeConn_1-2" presStyleLbl="fgAccFollowNode1" presStyleIdx="0" presStyleCnt="2">
        <dgm:presLayoutVars>
          <dgm:bulletEnabled val="1"/>
        </dgm:presLayoutVars>
      </dgm:prSet>
      <dgm:spPr/>
    </dgm:pt>
    <dgm:pt modelId="{DEAC6026-A979-411E-90F2-F67492423057}" type="pres">
      <dgm:prSet presAssocID="{FE49963A-D4F8-46B7-8C46-316066CA33E2}" presName="ThreeConn_2-3" presStyleLbl="fgAccFollowNode1" presStyleIdx="1" presStyleCnt="2">
        <dgm:presLayoutVars>
          <dgm:bulletEnabled val="1"/>
        </dgm:presLayoutVars>
      </dgm:prSet>
      <dgm:spPr/>
    </dgm:pt>
    <dgm:pt modelId="{5BF0C211-6C5E-4673-AE06-2FA96097E9E5}" type="pres">
      <dgm:prSet presAssocID="{FE49963A-D4F8-46B7-8C46-316066CA33E2}" presName="ThreeNodes_1_text" presStyleLbl="node1" presStyleIdx="2" presStyleCnt="3">
        <dgm:presLayoutVars>
          <dgm:bulletEnabled val="1"/>
        </dgm:presLayoutVars>
      </dgm:prSet>
      <dgm:spPr/>
    </dgm:pt>
    <dgm:pt modelId="{19BF1283-BBEB-45D6-9DA7-EB01B3BA92BD}" type="pres">
      <dgm:prSet presAssocID="{FE49963A-D4F8-46B7-8C46-316066CA33E2}" presName="ThreeNodes_2_text" presStyleLbl="node1" presStyleIdx="2" presStyleCnt="3">
        <dgm:presLayoutVars>
          <dgm:bulletEnabled val="1"/>
        </dgm:presLayoutVars>
      </dgm:prSet>
      <dgm:spPr/>
    </dgm:pt>
    <dgm:pt modelId="{BA0613FC-2856-4024-9ED4-ED5584E7B848}" type="pres">
      <dgm:prSet presAssocID="{FE49963A-D4F8-46B7-8C46-316066CA33E2}" presName="ThreeNodes_3_text" presStyleLbl="node1" presStyleIdx="2" presStyleCnt="3">
        <dgm:presLayoutVars>
          <dgm:bulletEnabled val="1"/>
        </dgm:presLayoutVars>
      </dgm:prSet>
      <dgm:spPr/>
    </dgm:pt>
  </dgm:ptLst>
  <dgm:cxnLst>
    <dgm:cxn modelId="{829DF005-C51D-4085-8A65-C376B88813E2}" type="presOf" srcId="{FE49963A-D4F8-46B7-8C46-316066CA33E2}" destId="{83D10245-8A00-4E1D-A3B4-4E723F6D3585}" srcOrd="0" destOrd="0" presId="urn:microsoft.com/office/officeart/2005/8/layout/vProcess5"/>
    <dgm:cxn modelId="{396E950E-AD58-47FB-8A1C-AF1CC39C7F58}" type="presOf" srcId="{5497D0B3-11EB-401A-8635-8A379C120163}" destId="{19901941-0D04-4C97-89E7-6432F74BF819}" srcOrd="0" destOrd="0" presId="urn:microsoft.com/office/officeart/2005/8/layout/vProcess5"/>
    <dgm:cxn modelId="{81579715-3E45-498B-85AC-99DBEDE32144}" type="presOf" srcId="{B7F071AB-6AEB-4D39-8460-38A2222E7819}" destId="{5BF0C211-6C5E-4673-AE06-2FA96097E9E5}" srcOrd="1" destOrd="0" presId="urn:microsoft.com/office/officeart/2005/8/layout/vProcess5"/>
    <dgm:cxn modelId="{9BCDA91D-6D49-46A1-BA3D-C4B13C1F3AF3}" srcId="{FE49963A-D4F8-46B7-8C46-316066CA33E2}" destId="{574B7345-E472-451D-967C-5AAAB3B4FCDD}" srcOrd="2" destOrd="0" parTransId="{EF384059-9AF2-486A-9A56-6FE5A6C9BBDA}" sibTransId="{475DE17E-249A-4F56-BA5D-7D004DDF810E}"/>
    <dgm:cxn modelId="{98F0944C-548B-45C5-9B4D-5552774CCEEB}" type="presOf" srcId="{574B7345-E472-451D-967C-5AAAB3B4FCDD}" destId="{50E7B782-1217-4B37-95C8-0A15FB420EA2}" srcOrd="0" destOrd="0" presId="urn:microsoft.com/office/officeart/2005/8/layout/vProcess5"/>
    <dgm:cxn modelId="{70096852-D942-4AF3-AD2E-7FB6D1CD7D88}" type="presOf" srcId="{BA924FD4-97A3-49B1-8469-292C58343607}" destId="{E737779F-21EA-4519-87C1-407769DCA448}" srcOrd="0" destOrd="0" presId="urn:microsoft.com/office/officeart/2005/8/layout/vProcess5"/>
    <dgm:cxn modelId="{E0970A59-33E4-457C-9114-C3D68341BAC1}" type="presOf" srcId="{574B7345-E472-451D-967C-5AAAB3B4FCDD}" destId="{BA0613FC-2856-4024-9ED4-ED5584E7B848}" srcOrd="1" destOrd="0" presId="urn:microsoft.com/office/officeart/2005/8/layout/vProcess5"/>
    <dgm:cxn modelId="{7713A887-6D15-42A3-B86D-F3BCE0399057}" srcId="{FE49963A-D4F8-46B7-8C46-316066CA33E2}" destId="{B7F071AB-6AEB-4D39-8460-38A2222E7819}" srcOrd="0" destOrd="0" parTransId="{82BF96AD-5091-4568-9BD2-74F25A01FC12}" sibTransId="{5497D0B3-11EB-401A-8635-8A379C120163}"/>
    <dgm:cxn modelId="{86C41F94-1202-43AB-B55D-1EF43D42E1B9}" type="presOf" srcId="{4E66AD3B-F7D4-4A6D-ADB5-EF0EF3E84520}" destId="{DEAC6026-A979-411E-90F2-F67492423057}" srcOrd="0" destOrd="0" presId="urn:microsoft.com/office/officeart/2005/8/layout/vProcess5"/>
    <dgm:cxn modelId="{0ED7CCBD-C120-48DF-AE43-BF6BC3140708}" type="presOf" srcId="{B7F071AB-6AEB-4D39-8460-38A2222E7819}" destId="{AB04DA0E-E47A-48A7-9459-99669C8FCDE3}" srcOrd="0" destOrd="0" presId="urn:microsoft.com/office/officeart/2005/8/layout/vProcess5"/>
    <dgm:cxn modelId="{90F4EDF3-6EF0-44FC-A657-0678121D4D05}" type="presOf" srcId="{BA924FD4-97A3-49B1-8469-292C58343607}" destId="{19BF1283-BBEB-45D6-9DA7-EB01B3BA92BD}" srcOrd="1" destOrd="0" presId="urn:microsoft.com/office/officeart/2005/8/layout/vProcess5"/>
    <dgm:cxn modelId="{70A24EFA-AA0A-42DF-9987-DF0ADB2C8B3F}" srcId="{FE49963A-D4F8-46B7-8C46-316066CA33E2}" destId="{BA924FD4-97A3-49B1-8469-292C58343607}" srcOrd="1" destOrd="0" parTransId="{D468D4F0-5347-4D57-8863-5086A7F48D28}" sibTransId="{4E66AD3B-F7D4-4A6D-ADB5-EF0EF3E84520}"/>
    <dgm:cxn modelId="{DE1F348A-0CA1-48ED-BFEC-72EFCA937421}" type="presParOf" srcId="{83D10245-8A00-4E1D-A3B4-4E723F6D3585}" destId="{2DEC7F59-28B4-48A0-8DE0-90AC26AB92A3}" srcOrd="0" destOrd="0" presId="urn:microsoft.com/office/officeart/2005/8/layout/vProcess5"/>
    <dgm:cxn modelId="{1512A61C-B4DD-448C-A43B-E2C5370BD248}" type="presParOf" srcId="{83D10245-8A00-4E1D-A3B4-4E723F6D3585}" destId="{AB04DA0E-E47A-48A7-9459-99669C8FCDE3}" srcOrd="1" destOrd="0" presId="urn:microsoft.com/office/officeart/2005/8/layout/vProcess5"/>
    <dgm:cxn modelId="{90C27C0C-A816-4757-8574-271D96FEBD67}" type="presParOf" srcId="{83D10245-8A00-4E1D-A3B4-4E723F6D3585}" destId="{E737779F-21EA-4519-87C1-407769DCA448}" srcOrd="2" destOrd="0" presId="urn:microsoft.com/office/officeart/2005/8/layout/vProcess5"/>
    <dgm:cxn modelId="{4BA0064F-DB03-4EF3-BF39-293E019BA809}" type="presParOf" srcId="{83D10245-8A00-4E1D-A3B4-4E723F6D3585}" destId="{50E7B782-1217-4B37-95C8-0A15FB420EA2}" srcOrd="3" destOrd="0" presId="urn:microsoft.com/office/officeart/2005/8/layout/vProcess5"/>
    <dgm:cxn modelId="{E04187C3-83FD-4E1C-A5FE-E869E6612FD2}" type="presParOf" srcId="{83D10245-8A00-4E1D-A3B4-4E723F6D3585}" destId="{19901941-0D04-4C97-89E7-6432F74BF819}" srcOrd="4" destOrd="0" presId="urn:microsoft.com/office/officeart/2005/8/layout/vProcess5"/>
    <dgm:cxn modelId="{0E5CEE6D-8BF2-459D-ADE7-EB2DA438A593}" type="presParOf" srcId="{83D10245-8A00-4E1D-A3B4-4E723F6D3585}" destId="{DEAC6026-A979-411E-90F2-F67492423057}" srcOrd="5" destOrd="0" presId="urn:microsoft.com/office/officeart/2005/8/layout/vProcess5"/>
    <dgm:cxn modelId="{369E45C1-9472-4406-972A-494765C56FB3}" type="presParOf" srcId="{83D10245-8A00-4E1D-A3B4-4E723F6D3585}" destId="{5BF0C211-6C5E-4673-AE06-2FA96097E9E5}" srcOrd="6" destOrd="0" presId="urn:microsoft.com/office/officeart/2005/8/layout/vProcess5"/>
    <dgm:cxn modelId="{E209267B-2494-4566-9822-C4495AA2004C}" type="presParOf" srcId="{83D10245-8A00-4E1D-A3B4-4E723F6D3585}" destId="{19BF1283-BBEB-45D6-9DA7-EB01B3BA92BD}" srcOrd="7" destOrd="0" presId="urn:microsoft.com/office/officeart/2005/8/layout/vProcess5"/>
    <dgm:cxn modelId="{89FA1431-5A3D-45C9-B3E1-B00BA5948060}" type="presParOf" srcId="{83D10245-8A00-4E1D-A3B4-4E723F6D3585}" destId="{BA0613FC-2856-4024-9ED4-ED5584E7B848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A10E207-71CB-4C52-A731-B52FB4716530}" type="doc">
      <dgm:prSet loTypeId="urn:microsoft.com/office/officeart/2005/8/layout/venn3" loCatId="relationship" qsTypeId="urn:microsoft.com/office/officeart/2005/8/quickstyle/3d3" qsCatId="3D" csTypeId="urn:microsoft.com/office/officeart/2005/8/colors/accent0_3" csCatId="mainScheme" phldr="1"/>
      <dgm:spPr/>
      <dgm:t>
        <a:bodyPr/>
        <a:lstStyle/>
        <a:p>
          <a:pPr latinLnBrk="1"/>
          <a:endParaRPr lang="ko-KR" altLang="en-US"/>
        </a:p>
      </dgm:t>
    </dgm:pt>
    <dgm:pt modelId="{602B22CC-3C41-45D9-943A-3A0C11943B5A}">
      <dgm:prSet phldrT="[텍스트]" custT="1"/>
      <dgm:spPr/>
      <dgm:t>
        <a:bodyPr/>
        <a:lstStyle/>
        <a:p>
          <a:pPr latinLnBrk="1"/>
          <a:r>
            <a:rPr lang="ko-KR" altLang="en-US" sz="1800" dirty="0">
              <a:latin typeface="돋움" panose="020B0600000101010101" pitchFamily="50" charset="-127"/>
              <a:ea typeface="돋움" panose="020B0600000101010101" pitchFamily="50" charset="-127"/>
            </a:rPr>
            <a:t>자아</a:t>
          </a:r>
          <a:br>
            <a:rPr lang="en-US" altLang="ko-KR" sz="1800" dirty="0">
              <a:latin typeface="돋움" panose="020B0600000101010101" pitchFamily="50" charset="-127"/>
              <a:ea typeface="돋움" panose="020B0600000101010101" pitchFamily="50" charset="-127"/>
            </a:rPr>
          </a:br>
          <a:r>
            <a:rPr lang="ko-KR" altLang="en-US" sz="1800" dirty="0">
              <a:latin typeface="돋움" panose="020B0600000101010101" pitchFamily="50" charset="-127"/>
              <a:ea typeface="돋움" panose="020B0600000101010101" pitchFamily="50" charset="-127"/>
            </a:rPr>
            <a:t>발전</a:t>
          </a:r>
          <a:endParaRPr lang="en-US" altLang="ko-KR" sz="1800" dirty="0"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8E27ED5E-3E0F-4B8B-808E-73C9D5F50758}" type="parTrans" cxnId="{D50BE63B-0A27-487F-8AAC-EEEEB431AF4D}">
      <dgm:prSet/>
      <dgm:spPr/>
      <dgm:t>
        <a:bodyPr/>
        <a:lstStyle/>
        <a:p>
          <a:pPr latinLnBrk="1"/>
          <a:endParaRPr lang="ko-KR" altLang="en-US" sz="1800"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167EBB8D-7612-4BCE-8D3B-8FA1F89D79C5}" type="sibTrans" cxnId="{D50BE63B-0A27-487F-8AAC-EEEEB431AF4D}">
      <dgm:prSet/>
      <dgm:spPr/>
      <dgm:t>
        <a:bodyPr/>
        <a:lstStyle/>
        <a:p>
          <a:pPr latinLnBrk="1"/>
          <a:endParaRPr lang="ko-KR" altLang="en-US" sz="1800"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39380321-880A-4F58-B0BB-8CDA968BB702}">
      <dgm:prSet phldrT="[텍스트]" custT="1"/>
      <dgm:spPr/>
      <dgm:t>
        <a:bodyPr/>
        <a:lstStyle/>
        <a:p>
          <a:pPr latinLnBrk="1"/>
          <a:r>
            <a:rPr lang="ko-KR" altLang="en-US" sz="1800" dirty="0">
              <a:latin typeface="돋움" panose="020B0600000101010101" pitchFamily="50" charset="-127"/>
              <a:ea typeface="돋움" panose="020B0600000101010101" pitchFamily="50" charset="-127"/>
            </a:rPr>
            <a:t>사회적 인정</a:t>
          </a:r>
        </a:p>
      </dgm:t>
    </dgm:pt>
    <dgm:pt modelId="{2DCB894B-71E5-416F-AB20-B85521062577}" type="parTrans" cxnId="{95219BBF-4E8E-4908-8AF1-C4197DE95B35}">
      <dgm:prSet/>
      <dgm:spPr/>
      <dgm:t>
        <a:bodyPr/>
        <a:lstStyle/>
        <a:p>
          <a:pPr latinLnBrk="1"/>
          <a:endParaRPr lang="ko-KR" altLang="en-US"/>
        </a:p>
      </dgm:t>
    </dgm:pt>
    <dgm:pt modelId="{E24CE868-E369-45C4-8359-8ACF82A18548}" type="sibTrans" cxnId="{95219BBF-4E8E-4908-8AF1-C4197DE95B35}">
      <dgm:prSet/>
      <dgm:spPr/>
      <dgm:t>
        <a:bodyPr/>
        <a:lstStyle/>
        <a:p>
          <a:pPr latinLnBrk="1"/>
          <a:endParaRPr lang="ko-KR" altLang="en-US"/>
        </a:p>
      </dgm:t>
    </dgm:pt>
    <dgm:pt modelId="{280F261C-5422-48DC-84B5-2B5E41FF9A22}">
      <dgm:prSet phldrT="[텍스트]" custT="1"/>
      <dgm:spPr/>
      <dgm:t>
        <a:bodyPr/>
        <a:lstStyle/>
        <a:p>
          <a:pPr latinLnBrk="1"/>
          <a:r>
            <a:rPr lang="ko-KR" altLang="en-US" sz="1800" dirty="0">
              <a:latin typeface="돋움" panose="020B0600000101010101" pitchFamily="50" charset="-127"/>
              <a:ea typeface="돋움" panose="020B0600000101010101" pitchFamily="50" charset="-127"/>
            </a:rPr>
            <a:t>보수</a:t>
          </a:r>
        </a:p>
      </dgm:t>
    </dgm:pt>
    <dgm:pt modelId="{6CFACA6E-F82A-4DF0-9742-01306AD6AEEE}" type="parTrans" cxnId="{4FEA10D9-5011-40EB-B88F-FED903577F24}">
      <dgm:prSet/>
      <dgm:spPr/>
      <dgm:t>
        <a:bodyPr/>
        <a:lstStyle/>
        <a:p>
          <a:pPr latinLnBrk="1"/>
          <a:endParaRPr lang="ko-KR" altLang="en-US"/>
        </a:p>
      </dgm:t>
    </dgm:pt>
    <dgm:pt modelId="{D029A4B3-FEF2-4395-97CA-4C5B0FF2AC29}" type="sibTrans" cxnId="{4FEA10D9-5011-40EB-B88F-FED903577F24}">
      <dgm:prSet/>
      <dgm:spPr/>
      <dgm:t>
        <a:bodyPr/>
        <a:lstStyle/>
        <a:p>
          <a:pPr latinLnBrk="1"/>
          <a:endParaRPr lang="ko-KR" altLang="en-US"/>
        </a:p>
      </dgm:t>
    </dgm:pt>
    <dgm:pt modelId="{43309350-2741-42D6-826E-AF888300BEF1}" type="pres">
      <dgm:prSet presAssocID="{2A10E207-71CB-4C52-A731-B52FB4716530}" presName="Name0" presStyleCnt="0">
        <dgm:presLayoutVars>
          <dgm:dir/>
          <dgm:resizeHandles val="exact"/>
        </dgm:presLayoutVars>
      </dgm:prSet>
      <dgm:spPr/>
    </dgm:pt>
    <dgm:pt modelId="{C28D3B2A-20A1-49A1-AC48-FF519B0C96D3}" type="pres">
      <dgm:prSet presAssocID="{602B22CC-3C41-45D9-943A-3A0C11943B5A}" presName="Name5" presStyleLbl="vennNode1" presStyleIdx="0" presStyleCnt="3">
        <dgm:presLayoutVars>
          <dgm:bulletEnabled val="1"/>
        </dgm:presLayoutVars>
      </dgm:prSet>
      <dgm:spPr/>
    </dgm:pt>
    <dgm:pt modelId="{713FE742-3A20-4039-8977-F14754C70E06}" type="pres">
      <dgm:prSet presAssocID="{167EBB8D-7612-4BCE-8D3B-8FA1F89D79C5}" presName="space" presStyleCnt="0"/>
      <dgm:spPr/>
    </dgm:pt>
    <dgm:pt modelId="{7B19A893-EAAC-45DF-901C-0F071D32CF58}" type="pres">
      <dgm:prSet presAssocID="{39380321-880A-4F58-B0BB-8CDA968BB702}" presName="Name5" presStyleLbl="vennNode1" presStyleIdx="1" presStyleCnt="3">
        <dgm:presLayoutVars>
          <dgm:bulletEnabled val="1"/>
        </dgm:presLayoutVars>
      </dgm:prSet>
      <dgm:spPr/>
    </dgm:pt>
    <dgm:pt modelId="{A8819118-DA73-41BE-96AA-47B00030113E}" type="pres">
      <dgm:prSet presAssocID="{E24CE868-E369-45C4-8359-8ACF82A18548}" presName="space" presStyleCnt="0"/>
      <dgm:spPr/>
    </dgm:pt>
    <dgm:pt modelId="{A826652F-6B59-44CF-9920-1F1DE2976B3E}" type="pres">
      <dgm:prSet presAssocID="{280F261C-5422-48DC-84B5-2B5E41FF9A22}" presName="Name5" presStyleLbl="vennNode1" presStyleIdx="2" presStyleCnt="3">
        <dgm:presLayoutVars>
          <dgm:bulletEnabled val="1"/>
        </dgm:presLayoutVars>
      </dgm:prSet>
      <dgm:spPr/>
    </dgm:pt>
  </dgm:ptLst>
  <dgm:cxnLst>
    <dgm:cxn modelId="{F5ADD711-18E1-491E-B5CA-41CCE82081F3}" type="presOf" srcId="{280F261C-5422-48DC-84B5-2B5E41FF9A22}" destId="{A826652F-6B59-44CF-9920-1F1DE2976B3E}" srcOrd="0" destOrd="0" presId="urn:microsoft.com/office/officeart/2005/8/layout/venn3"/>
    <dgm:cxn modelId="{D50BE63B-0A27-487F-8AAC-EEEEB431AF4D}" srcId="{2A10E207-71CB-4C52-A731-B52FB4716530}" destId="{602B22CC-3C41-45D9-943A-3A0C11943B5A}" srcOrd="0" destOrd="0" parTransId="{8E27ED5E-3E0F-4B8B-808E-73C9D5F50758}" sibTransId="{167EBB8D-7612-4BCE-8D3B-8FA1F89D79C5}"/>
    <dgm:cxn modelId="{C9F4D288-2CA3-4208-B6B2-535E06ABE71A}" type="presOf" srcId="{602B22CC-3C41-45D9-943A-3A0C11943B5A}" destId="{C28D3B2A-20A1-49A1-AC48-FF519B0C96D3}" srcOrd="0" destOrd="0" presId="urn:microsoft.com/office/officeart/2005/8/layout/venn3"/>
    <dgm:cxn modelId="{95219BBF-4E8E-4908-8AF1-C4197DE95B35}" srcId="{2A10E207-71CB-4C52-A731-B52FB4716530}" destId="{39380321-880A-4F58-B0BB-8CDA968BB702}" srcOrd="1" destOrd="0" parTransId="{2DCB894B-71E5-416F-AB20-B85521062577}" sibTransId="{E24CE868-E369-45C4-8359-8ACF82A18548}"/>
    <dgm:cxn modelId="{B20C63D1-438E-40B5-A302-6D69BF1E9CF8}" type="presOf" srcId="{39380321-880A-4F58-B0BB-8CDA968BB702}" destId="{7B19A893-EAAC-45DF-901C-0F071D32CF58}" srcOrd="0" destOrd="0" presId="urn:microsoft.com/office/officeart/2005/8/layout/venn3"/>
    <dgm:cxn modelId="{53121DD4-ADED-46A7-82F3-CAA7A15767B2}" type="presOf" srcId="{2A10E207-71CB-4C52-A731-B52FB4716530}" destId="{43309350-2741-42D6-826E-AF888300BEF1}" srcOrd="0" destOrd="0" presId="urn:microsoft.com/office/officeart/2005/8/layout/venn3"/>
    <dgm:cxn modelId="{4FEA10D9-5011-40EB-B88F-FED903577F24}" srcId="{2A10E207-71CB-4C52-A731-B52FB4716530}" destId="{280F261C-5422-48DC-84B5-2B5E41FF9A22}" srcOrd="2" destOrd="0" parTransId="{6CFACA6E-F82A-4DF0-9742-01306AD6AEEE}" sibTransId="{D029A4B3-FEF2-4395-97CA-4C5B0FF2AC29}"/>
    <dgm:cxn modelId="{1B730087-96B9-41E7-8DED-806B384B5C7C}" type="presParOf" srcId="{43309350-2741-42D6-826E-AF888300BEF1}" destId="{C28D3B2A-20A1-49A1-AC48-FF519B0C96D3}" srcOrd="0" destOrd="0" presId="urn:microsoft.com/office/officeart/2005/8/layout/venn3"/>
    <dgm:cxn modelId="{0001BDB2-17F2-4E90-9213-927736B30C70}" type="presParOf" srcId="{43309350-2741-42D6-826E-AF888300BEF1}" destId="{713FE742-3A20-4039-8977-F14754C70E06}" srcOrd="1" destOrd="0" presId="urn:microsoft.com/office/officeart/2005/8/layout/venn3"/>
    <dgm:cxn modelId="{6F856FE4-1EFE-483F-9CED-FBFF22E21344}" type="presParOf" srcId="{43309350-2741-42D6-826E-AF888300BEF1}" destId="{7B19A893-EAAC-45DF-901C-0F071D32CF58}" srcOrd="2" destOrd="0" presId="urn:microsoft.com/office/officeart/2005/8/layout/venn3"/>
    <dgm:cxn modelId="{BC8D2284-CFA2-4B11-9B5E-C4F339DD7E9C}" type="presParOf" srcId="{43309350-2741-42D6-826E-AF888300BEF1}" destId="{A8819118-DA73-41BE-96AA-47B00030113E}" srcOrd="3" destOrd="0" presId="urn:microsoft.com/office/officeart/2005/8/layout/venn3"/>
    <dgm:cxn modelId="{F30C4D1D-DFA3-4262-8655-58A611A9B197}" type="presParOf" srcId="{43309350-2741-42D6-826E-AF888300BEF1}" destId="{A826652F-6B59-44CF-9920-1F1DE2976B3E}" srcOrd="4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B04DA0E-E47A-48A7-9459-99669C8FCDE3}">
      <dsp:nvSpPr>
        <dsp:cNvPr id="0" name=""/>
        <dsp:cNvSpPr/>
      </dsp:nvSpPr>
      <dsp:spPr>
        <a:xfrm>
          <a:off x="0" y="0"/>
          <a:ext cx="1636685" cy="674501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 dirty="0">
              <a:solidFill>
                <a:sysClr val="windowText" lastClr="000000"/>
              </a:solidFill>
              <a:latin typeface="돋움" panose="020B0600000101010101" pitchFamily="50" charset="-127"/>
              <a:ea typeface="돋움" panose="020B0600000101010101" pitchFamily="50" charset="-127"/>
            </a:rPr>
            <a:t>창의성</a:t>
          </a:r>
        </a:p>
      </dsp:txBody>
      <dsp:txXfrm>
        <a:off x="19755" y="19755"/>
        <a:ext cx="908846" cy="634991"/>
      </dsp:txXfrm>
    </dsp:sp>
    <dsp:sp modelId="{E737779F-21EA-4519-87C1-407769DCA448}">
      <dsp:nvSpPr>
        <dsp:cNvPr id="0" name=""/>
        <dsp:cNvSpPr/>
      </dsp:nvSpPr>
      <dsp:spPr>
        <a:xfrm>
          <a:off x="144413" y="786918"/>
          <a:ext cx="1636685" cy="674501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 dirty="0">
              <a:solidFill>
                <a:sysClr val="windowText" lastClr="000000"/>
              </a:solidFill>
              <a:latin typeface="돋움" panose="020B0600000101010101" pitchFamily="50" charset="-127"/>
              <a:ea typeface="돋움" panose="020B0600000101010101" pitchFamily="50" charset="-127"/>
            </a:rPr>
            <a:t>자율성</a:t>
          </a:r>
        </a:p>
      </dsp:txBody>
      <dsp:txXfrm>
        <a:off x="164168" y="806673"/>
        <a:ext cx="1014335" cy="634991"/>
      </dsp:txXfrm>
    </dsp:sp>
    <dsp:sp modelId="{50E7B782-1217-4B37-95C8-0A15FB420EA2}">
      <dsp:nvSpPr>
        <dsp:cNvPr id="0" name=""/>
        <dsp:cNvSpPr/>
      </dsp:nvSpPr>
      <dsp:spPr>
        <a:xfrm>
          <a:off x="288826" y="1573837"/>
          <a:ext cx="1636685" cy="674501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 dirty="0">
              <a:solidFill>
                <a:sysClr val="windowText" lastClr="000000"/>
              </a:solidFill>
              <a:latin typeface="돋움" panose="020B0600000101010101" pitchFamily="50" charset="-127"/>
              <a:ea typeface="돋움" panose="020B0600000101010101" pitchFamily="50" charset="-127"/>
            </a:rPr>
            <a:t>전문성</a:t>
          </a:r>
        </a:p>
      </dsp:txBody>
      <dsp:txXfrm>
        <a:off x="308581" y="1593592"/>
        <a:ext cx="1014335" cy="634991"/>
      </dsp:txXfrm>
    </dsp:sp>
    <dsp:sp modelId="{19901941-0D04-4C97-89E7-6432F74BF819}">
      <dsp:nvSpPr>
        <dsp:cNvPr id="0" name=""/>
        <dsp:cNvSpPr/>
      </dsp:nvSpPr>
      <dsp:spPr>
        <a:xfrm>
          <a:off x="1198259" y="511497"/>
          <a:ext cx="438426" cy="438426"/>
        </a:xfrm>
        <a:prstGeom prst="downArrow">
          <a:avLst>
            <a:gd name="adj1" fmla="val 55000"/>
            <a:gd name="adj2" fmla="val 45000"/>
          </a:avLst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p3d z="57150" extrusionH="63500" contourW="12700" prstMaterial="matte">
          <a:contourClr>
            <a:schemeClr val="dk1">
              <a:tint val="20000"/>
            </a:schemeClr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ko-KR" altLang="en-US" sz="1800" kern="1200">
            <a:solidFill>
              <a:sysClr val="windowText" lastClr="000000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sp:txBody>
      <dsp:txXfrm>
        <a:off x="1296905" y="511497"/>
        <a:ext cx="241134" cy="329916"/>
      </dsp:txXfrm>
    </dsp:sp>
    <dsp:sp modelId="{DEAC6026-A979-411E-90F2-F67492423057}">
      <dsp:nvSpPr>
        <dsp:cNvPr id="0" name=""/>
        <dsp:cNvSpPr/>
      </dsp:nvSpPr>
      <dsp:spPr>
        <a:xfrm>
          <a:off x="1342672" y="1293919"/>
          <a:ext cx="438426" cy="438426"/>
        </a:xfrm>
        <a:prstGeom prst="downArrow">
          <a:avLst>
            <a:gd name="adj1" fmla="val 55000"/>
            <a:gd name="adj2" fmla="val 45000"/>
          </a:avLst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p3d z="57150" extrusionH="63500" contourW="12700" prstMaterial="matte">
          <a:contourClr>
            <a:schemeClr val="dk1">
              <a:tint val="20000"/>
            </a:schemeClr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ko-KR" altLang="en-US" sz="2000" kern="1200"/>
        </a:p>
      </dsp:txBody>
      <dsp:txXfrm>
        <a:off x="1441318" y="1293919"/>
        <a:ext cx="241134" cy="32991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28D3B2A-20A1-49A1-AC48-FF519B0C96D3}">
      <dsp:nvSpPr>
        <dsp:cNvPr id="0" name=""/>
        <dsp:cNvSpPr/>
      </dsp:nvSpPr>
      <dsp:spPr>
        <a:xfrm>
          <a:off x="388783" y="487"/>
          <a:ext cx="1387290" cy="1387290"/>
        </a:xfrm>
        <a:prstGeom prst="ellipse">
          <a:avLst/>
        </a:prstGeom>
        <a:solidFill>
          <a:schemeClr val="dk2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76347" tIns="22860" rIns="76347" bIns="22860" numCol="1" spcCol="1270" anchor="ctr" anchorCtr="0">
          <a:noAutofit/>
        </a:bodyPr>
        <a:lstStyle/>
        <a:p>
          <a:pPr marL="0" lvl="0" indent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 dirty="0">
              <a:latin typeface="돋움" panose="020B0600000101010101" pitchFamily="50" charset="-127"/>
              <a:ea typeface="돋움" panose="020B0600000101010101" pitchFamily="50" charset="-127"/>
            </a:rPr>
            <a:t>자아</a:t>
          </a:r>
          <a:br>
            <a:rPr lang="en-US" altLang="ko-KR" sz="1800" kern="1200" dirty="0">
              <a:latin typeface="돋움" panose="020B0600000101010101" pitchFamily="50" charset="-127"/>
              <a:ea typeface="돋움" panose="020B0600000101010101" pitchFamily="50" charset="-127"/>
            </a:rPr>
          </a:br>
          <a:r>
            <a:rPr lang="ko-KR" altLang="en-US" sz="1800" kern="1200" dirty="0">
              <a:latin typeface="돋움" panose="020B0600000101010101" pitchFamily="50" charset="-127"/>
              <a:ea typeface="돋움" panose="020B0600000101010101" pitchFamily="50" charset="-127"/>
            </a:rPr>
            <a:t>발전</a:t>
          </a:r>
          <a:endParaRPr lang="en-US" altLang="ko-KR" sz="1800" kern="1200" dirty="0">
            <a:latin typeface="돋움" panose="020B0600000101010101" pitchFamily="50" charset="-127"/>
            <a:ea typeface="돋움" panose="020B0600000101010101" pitchFamily="50" charset="-127"/>
          </a:endParaRPr>
        </a:p>
      </dsp:txBody>
      <dsp:txXfrm>
        <a:off x="591947" y="203651"/>
        <a:ext cx="980962" cy="980962"/>
      </dsp:txXfrm>
    </dsp:sp>
    <dsp:sp modelId="{7B19A893-EAAC-45DF-901C-0F071D32CF58}">
      <dsp:nvSpPr>
        <dsp:cNvPr id="0" name=""/>
        <dsp:cNvSpPr/>
      </dsp:nvSpPr>
      <dsp:spPr>
        <a:xfrm>
          <a:off x="1498616" y="487"/>
          <a:ext cx="1387290" cy="1387290"/>
        </a:xfrm>
        <a:prstGeom prst="ellipse">
          <a:avLst/>
        </a:prstGeom>
        <a:solidFill>
          <a:schemeClr val="dk2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76347" tIns="22860" rIns="76347" bIns="22860" numCol="1" spcCol="1270" anchor="ctr" anchorCtr="0">
          <a:noAutofit/>
        </a:bodyPr>
        <a:lstStyle/>
        <a:p>
          <a:pPr marL="0" lvl="0" indent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 dirty="0">
              <a:latin typeface="돋움" panose="020B0600000101010101" pitchFamily="50" charset="-127"/>
              <a:ea typeface="돋움" panose="020B0600000101010101" pitchFamily="50" charset="-127"/>
            </a:rPr>
            <a:t>사회적 인정</a:t>
          </a:r>
        </a:p>
      </dsp:txBody>
      <dsp:txXfrm>
        <a:off x="1701780" y="203651"/>
        <a:ext cx="980962" cy="980962"/>
      </dsp:txXfrm>
    </dsp:sp>
    <dsp:sp modelId="{A826652F-6B59-44CF-9920-1F1DE2976B3E}">
      <dsp:nvSpPr>
        <dsp:cNvPr id="0" name=""/>
        <dsp:cNvSpPr/>
      </dsp:nvSpPr>
      <dsp:spPr>
        <a:xfrm>
          <a:off x="2608448" y="487"/>
          <a:ext cx="1387290" cy="1387290"/>
        </a:xfrm>
        <a:prstGeom prst="ellipse">
          <a:avLst/>
        </a:prstGeom>
        <a:solidFill>
          <a:schemeClr val="dk2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76347" tIns="22860" rIns="76347" bIns="22860" numCol="1" spcCol="1270" anchor="ctr" anchorCtr="0">
          <a:noAutofit/>
        </a:bodyPr>
        <a:lstStyle/>
        <a:p>
          <a:pPr marL="0" lvl="0" indent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 dirty="0">
              <a:latin typeface="돋움" panose="020B0600000101010101" pitchFamily="50" charset="-127"/>
              <a:ea typeface="돋움" panose="020B0600000101010101" pitchFamily="50" charset="-127"/>
            </a:rPr>
            <a:t>보수</a:t>
          </a:r>
        </a:p>
      </dsp:txBody>
      <dsp:txXfrm>
        <a:off x="2811612" y="203651"/>
        <a:ext cx="980962" cy="98096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C1A836-5903-4B5F-A3E3-7DF268CEE402}" type="datetimeFigureOut">
              <a:rPr lang="ko-KR" altLang="en-US" smtClean="0"/>
              <a:t>2024-11-11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56EACD-65A0-446B-9C59-DA263DA3566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230474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58C72-5831-47B0-9DE4-7055291F8DAD}" type="datetime1">
              <a:rPr lang="ko-KR" altLang="en-US" smtClean="0"/>
              <a:t>2024-11-11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280945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F0516-3FED-4EAF-B3BB-AD3A4F5610B4}" type="datetime1">
              <a:rPr lang="ko-KR" altLang="en-US" smtClean="0"/>
              <a:t>2024-11-11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930097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18F79-A23E-4707-8772-9ECD61421F5C}" type="datetime1">
              <a:rPr lang="ko-KR" altLang="en-US" smtClean="0"/>
              <a:t>2024-11-11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383758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C188C-AEF5-41BA-8BE7-7F8ECDFB9E23}" type="datetime1">
              <a:rPr lang="ko-KR" altLang="en-US" smtClean="0"/>
              <a:t>2024-11-11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397274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12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2250B-E19F-4AD1-A4A4-73E4A8648F81}" type="datetime1">
              <a:rPr lang="ko-KR" altLang="en-US" smtClean="0"/>
              <a:t>2024-11-11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432661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F7AB8-4F8C-4926-A5BB-2C5E39402820}" type="datetime1">
              <a:rPr lang="ko-KR" altLang="en-US" smtClean="0"/>
              <a:t>2024-11-11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147911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AEEDB-E755-4516-902E-0E25DD270D2E}" type="datetime1">
              <a:rPr lang="ko-KR" altLang="en-US" smtClean="0"/>
              <a:t>2024-11-11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407506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18081-4A06-4CEA-97E5-E6F24F2F4F9A}" type="datetime1">
              <a:rPr lang="ko-KR" altLang="en-US" smtClean="0"/>
              <a:t>2024-11-11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600">
                <a:solidFill>
                  <a:schemeClr val="tx1"/>
                </a:solidFill>
              </a:defRPr>
            </a:lvl1pPr>
          </a:lstStyle>
          <a:p>
            <a:fld id="{B391C14E-ADBB-4C2F-9626-3E6F69969DC2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6" name="육각형 5">
            <a:extLst>
              <a:ext uri="{FF2B5EF4-FFF2-40B4-BE49-F238E27FC236}">
                <a16:creationId xmlns:a16="http://schemas.microsoft.com/office/drawing/2014/main" id="{58143F46-315C-4D51-90B9-7FE90C741CBC}"/>
              </a:ext>
            </a:extLst>
          </p:cNvPr>
          <p:cNvSpPr/>
          <p:nvPr userDrawn="1"/>
        </p:nvSpPr>
        <p:spPr>
          <a:xfrm>
            <a:off x="0" y="786384"/>
            <a:ext cx="9906000" cy="317784"/>
          </a:xfrm>
          <a:prstGeom prst="hexagon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육각형 6">
            <a:extLst>
              <a:ext uri="{FF2B5EF4-FFF2-40B4-BE49-F238E27FC236}">
                <a16:creationId xmlns:a16="http://schemas.microsoft.com/office/drawing/2014/main" id="{A8BEEC2A-4F3B-4768-9978-36089447A7F4}"/>
              </a:ext>
            </a:extLst>
          </p:cNvPr>
          <p:cNvSpPr/>
          <p:nvPr userDrawn="1"/>
        </p:nvSpPr>
        <p:spPr>
          <a:xfrm>
            <a:off x="495781" y="-2256"/>
            <a:ext cx="8914438" cy="1106424"/>
          </a:xfrm>
          <a:prstGeom prst="hexagon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ysClr val="windowText" lastClr="000000"/>
              </a:solidFill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BA38D3CF-0728-44F8-8D4B-FB6DDE2D6D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-2255"/>
            <a:ext cx="9905998" cy="1106424"/>
          </a:xfrm>
        </p:spPr>
        <p:txBody>
          <a:bodyPr>
            <a:normAutofit/>
          </a:bodyPr>
          <a:lstStyle>
            <a:lvl1pPr algn="ctr">
              <a:defRPr sz="4000">
                <a:solidFill>
                  <a:schemeClr val="bg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1pPr>
          </a:lstStyle>
          <a:p>
            <a:r>
              <a:rPr lang="ko-KR" altLang="en-US" dirty="0"/>
              <a:t>마스터 제목 스타일 편집</a:t>
            </a:r>
            <a:endParaRPr lang="en-US" dirty="0"/>
          </a:p>
        </p:txBody>
      </p:sp>
      <p:pic>
        <p:nvPicPr>
          <p:cNvPr id="9" name="그림 8">
            <a:extLst>
              <a:ext uri="{FF2B5EF4-FFF2-40B4-BE49-F238E27FC236}">
                <a16:creationId xmlns:a16="http://schemas.microsoft.com/office/drawing/2014/main" id="{B758ACD7-E7B0-4059-9131-2391E470DC0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clrChange>
              <a:clrFrom>
                <a:srgbClr val="9E9D9B"/>
              </a:clrFrom>
              <a:clrTo>
                <a:srgbClr val="9E9D9B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600" b="90400" l="2959" r="96746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4111" y="6296804"/>
            <a:ext cx="1637775" cy="605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43628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E2B65-D37D-446A-8B9A-42C33D21C6AF}" type="datetime1">
              <a:rPr lang="ko-KR" altLang="en-US" smtClean="0"/>
              <a:t>2024-11-11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621911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2AB71-5A72-4654-B713-0DA1346CBB5B}" type="datetime1">
              <a:rPr lang="ko-KR" altLang="en-US" smtClean="0"/>
              <a:t>2024-11-11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928119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83049-CDA3-4553-B447-179E5E1806D0}" type="datetime1">
              <a:rPr lang="ko-KR" altLang="en-US" smtClean="0"/>
              <a:t>2024-11-11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173362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997A36-0F3C-4717-B914-DA0EF682EA43}" type="datetime1">
              <a:rPr lang="ko-KR" altLang="en-US" smtClean="0"/>
              <a:t>2024-11-11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880454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slide" Target="slide4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video" Target="../media/media1.wmv"/><Relationship Id="rId1" Type="http://schemas.microsoft.com/office/2007/relationships/media" Target="../media/media1.wmv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사각형: 잘린 한쪽 모서리 3">
            <a:extLst>
              <a:ext uri="{FF2B5EF4-FFF2-40B4-BE49-F238E27FC236}">
                <a16:creationId xmlns:a16="http://schemas.microsoft.com/office/drawing/2014/main" id="{C0F427AA-D30F-388D-9523-FDA0749BB0D1}"/>
              </a:ext>
            </a:extLst>
          </p:cNvPr>
          <p:cNvSpPr/>
          <p:nvPr/>
        </p:nvSpPr>
        <p:spPr>
          <a:xfrm>
            <a:off x="0" y="0"/>
            <a:ext cx="4503761" cy="6858000"/>
          </a:xfrm>
          <a:prstGeom prst="snip1Rect">
            <a:avLst/>
          </a:prstGeom>
          <a:blipFill dpi="0" rotWithShape="1">
            <a:blip r:embed="rId2">
              <a:alphaModFix amt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effectLst>
            <a:softEdge rad="635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D5B2620-2064-35D7-54E7-1493F598424E}"/>
              </a:ext>
            </a:extLst>
          </p:cNvPr>
          <p:cNvSpPr txBox="1"/>
          <p:nvPr/>
        </p:nvSpPr>
        <p:spPr>
          <a:xfrm>
            <a:off x="2062418" y="2597976"/>
            <a:ext cx="6330956" cy="1373523"/>
          </a:xfrm>
          <a:prstGeom prst="rect">
            <a:avLst/>
          </a:prstGeom>
          <a:noFill/>
        </p:spPr>
        <p:txBody>
          <a:bodyPr wrap="square" rtlCol="0">
            <a:prstTxWarp prst="textTriangle">
              <a:avLst/>
            </a:prstTxWarp>
            <a:spAutoFit/>
          </a:bodyPr>
          <a:lstStyle/>
          <a:p>
            <a:r>
              <a:rPr lang="en-US" altLang="ko-KR" b="1" dirty="0">
                <a:effectLst>
                  <a:reflection blurRad="6350" stA="55000" endA="50" endPos="85000" dir="5400000" sy="-100000" algn="bl" rotWithShape="0"/>
                </a:effectLst>
                <a:latin typeface="돋움" panose="020B0600000101010101" pitchFamily="50" charset="-127"/>
                <a:ea typeface="돋움" panose="020B0600000101010101" pitchFamily="50" charset="-127"/>
              </a:rPr>
              <a:t>Occupational Choice</a:t>
            </a:r>
            <a:endParaRPr lang="ko-KR" altLang="en-US" sz="1800" b="1" kern="10" spc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0000"/>
              </a:solidFill>
              <a:effectLst>
                <a:reflection blurRad="6350" stA="55000" endA="50" endPos="85000" dir="5400000" sy="-100000" algn="bl" rotWithShape="0"/>
              </a:effectLst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CEE63B59-1EC9-4DC1-97D4-36FEE58BA6B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9E9D9B"/>
              </a:clrFrom>
              <a:clrTo>
                <a:srgbClr val="9E9D9B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9600" b="88800" l="3846" r="96746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4427" y="185676"/>
            <a:ext cx="2006930" cy="742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44052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51FEAE55-1655-B40C-89EC-7F69220FC6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2</a:t>
            </a:fld>
            <a:endParaRPr lang="ko-KR" altLang="en-US"/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45A09708-829D-3478-73EF-54DB9FE8A0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목차</a:t>
            </a:r>
          </a:p>
        </p:txBody>
      </p:sp>
      <p:sp>
        <p:nvSpPr>
          <p:cNvPr id="5" name="직사각형 4">
            <a:extLst>
              <a:ext uri="{FF2B5EF4-FFF2-40B4-BE49-F238E27FC236}">
                <a16:creationId xmlns:a16="http://schemas.microsoft.com/office/drawing/2014/main" id="{DC25254D-2A2A-475B-2C48-1E7E0EAD0503}"/>
              </a:ext>
            </a:extLst>
          </p:cNvPr>
          <p:cNvSpPr/>
          <p:nvPr/>
        </p:nvSpPr>
        <p:spPr>
          <a:xfrm flipH="1">
            <a:off x="3880148" y="2249983"/>
            <a:ext cx="4821938" cy="1548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6" name="배지 5">
            <a:extLst>
              <a:ext uri="{FF2B5EF4-FFF2-40B4-BE49-F238E27FC236}">
                <a16:creationId xmlns:a16="http://schemas.microsoft.com/office/drawing/2014/main" id="{CFAF51C2-D1D4-0B2D-4E18-056B1548353B}"/>
              </a:ext>
            </a:extLst>
          </p:cNvPr>
          <p:cNvSpPr/>
          <p:nvPr/>
        </p:nvSpPr>
        <p:spPr>
          <a:xfrm>
            <a:off x="3532239" y="1497917"/>
            <a:ext cx="1039762" cy="907122"/>
          </a:xfrm>
          <a:prstGeom prst="plaqu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latin typeface="돋움" panose="020B0600000101010101" pitchFamily="50" charset="-127"/>
                <a:ea typeface="돋움" panose="020B0600000101010101" pitchFamily="50" charset="-127"/>
              </a:rPr>
              <a:t>A</a:t>
            </a:r>
            <a:endParaRPr lang="ko-KR" altLang="en-US" sz="24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1FE1D00B-9711-6C3E-CB1C-DD04BE6F9989}"/>
              </a:ext>
            </a:extLst>
          </p:cNvPr>
          <p:cNvSpPr/>
          <p:nvPr/>
        </p:nvSpPr>
        <p:spPr>
          <a:xfrm flipH="1">
            <a:off x="3880148" y="3469181"/>
            <a:ext cx="4821938" cy="1548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8" name="배지 7">
            <a:extLst>
              <a:ext uri="{FF2B5EF4-FFF2-40B4-BE49-F238E27FC236}">
                <a16:creationId xmlns:a16="http://schemas.microsoft.com/office/drawing/2014/main" id="{8BAB1C8F-9CCB-A28A-57D3-798D64491AA1}"/>
              </a:ext>
            </a:extLst>
          </p:cNvPr>
          <p:cNvSpPr/>
          <p:nvPr/>
        </p:nvSpPr>
        <p:spPr>
          <a:xfrm>
            <a:off x="3532239" y="2717115"/>
            <a:ext cx="1039762" cy="907122"/>
          </a:xfrm>
          <a:prstGeom prst="plaqu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latin typeface="돋움" panose="020B0600000101010101" pitchFamily="50" charset="-127"/>
                <a:ea typeface="돋움" panose="020B0600000101010101" pitchFamily="50" charset="-127"/>
              </a:rPr>
              <a:t>B</a:t>
            </a:r>
            <a:endParaRPr lang="ko-KR" altLang="en-US" sz="24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9" name="직사각형 8">
            <a:extLst>
              <a:ext uri="{FF2B5EF4-FFF2-40B4-BE49-F238E27FC236}">
                <a16:creationId xmlns:a16="http://schemas.microsoft.com/office/drawing/2014/main" id="{51C73BC7-992B-1809-F475-3114A07B0DE9}"/>
              </a:ext>
            </a:extLst>
          </p:cNvPr>
          <p:cNvSpPr/>
          <p:nvPr/>
        </p:nvSpPr>
        <p:spPr>
          <a:xfrm flipH="1">
            <a:off x="3880148" y="4687796"/>
            <a:ext cx="4821938" cy="1548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0" name="배지 9">
            <a:extLst>
              <a:ext uri="{FF2B5EF4-FFF2-40B4-BE49-F238E27FC236}">
                <a16:creationId xmlns:a16="http://schemas.microsoft.com/office/drawing/2014/main" id="{BA92389F-9D77-50B9-E45F-8BF5FAAC72A9}"/>
              </a:ext>
            </a:extLst>
          </p:cNvPr>
          <p:cNvSpPr/>
          <p:nvPr/>
        </p:nvSpPr>
        <p:spPr>
          <a:xfrm>
            <a:off x="3532239" y="3935730"/>
            <a:ext cx="1039762" cy="907122"/>
          </a:xfrm>
          <a:prstGeom prst="plaqu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latin typeface="돋움" panose="020B0600000101010101" pitchFamily="50" charset="-127"/>
                <a:ea typeface="돋움" panose="020B0600000101010101" pitchFamily="50" charset="-127"/>
              </a:rPr>
              <a:t>C</a:t>
            </a:r>
            <a:endParaRPr lang="ko-KR" altLang="en-US" sz="24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1" name="직사각형 10">
            <a:extLst>
              <a:ext uri="{FF2B5EF4-FFF2-40B4-BE49-F238E27FC236}">
                <a16:creationId xmlns:a16="http://schemas.microsoft.com/office/drawing/2014/main" id="{13EB4D46-62CA-450D-C613-31E3B56DA885}"/>
              </a:ext>
            </a:extLst>
          </p:cNvPr>
          <p:cNvSpPr/>
          <p:nvPr/>
        </p:nvSpPr>
        <p:spPr>
          <a:xfrm flipH="1">
            <a:off x="3880148" y="5901504"/>
            <a:ext cx="4821938" cy="1548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2" name="배지 11">
            <a:extLst>
              <a:ext uri="{FF2B5EF4-FFF2-40B4-BE49-F238E27FC236}">
                <a16:creationId xmlns:a16="http://schemas.microsoft.com/office/drawing/2014/main" id="{BBC2AEA2-6AAC-320D-C41F-5195994F916F}"/>
              </a:ext>
            </a:extLst>
          </p:cNvPr>
          <p:cNvSpPr/>
          <p:nvPr/>
        </p:nvSpPr>
        <p:spPr>
          <a:xfrm>
            <a:off x="3532239" y="5149438"/>
            <a:ext cx="1039762" cy="907122"/>
          </a:xfrm>
          <a:prstGeom prst="plaqu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latin typeface="돋움" panose="020B0600000101010101" pitchFamily="50" charset="-127"/>
                <a:ea typeface="돋움" panose="020B0600000101010101" pitchFamily="50" charset="-127"/>
              </a:rPr>
              <a:t>D</a:t>
            </a:r>
            <a:endParaRPr lang="ko-KR" altLang="en-US" sz="24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607E565-B194-55DA-736D-BF425178C657}"/>
              </a:ext>
            </a:extLst>
          </p:cNvPr>
          <p:cNvSpPr txBox="1"/>
          <p:nvPr/>
        </p:nvSpPr>
        <p:spPr>
          <a:xfrm>
            <a:off x="4572001" y="1775803"/>
            <a:ext cx="39353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dirty="0">
                <a:latin typeface="돋움" panose="020B0600000101010101" pitchFamily="50" charset="-127"/>
                <a:ea typeface="돋움" panose="020B0600000101010101" pitchFamily="50" charset="-127"/>
              </a:rPr>
              <a:t>직업과 진로교육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35B09A5-BB51-97A3-B648-D2196249C3B2}"/>
              </a:ext>
            </a:extLst>
          </p:cNvPr>
          <p:cNvSpPr txBox="1"/>
          <p:nvPr/>
        </p:nvSpPr>
        <p:spPr>
          <a:xfrm>
            <a:off x="4572001" y="3001096"/>
            <a:ext cx="39353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dirty="0">
                <a:latin typeface="돋움" panose="020B0600000101010101" pitchFamily="50" charset="-127"/>
                <a:ea typeface="돋움" panose="020B0600000101010101" pitchFamily="50" charset="-127"/>
                <a:hlinkClick r:id="rId2" action="ppaction://hlinksldjump"/>
              </a:rPr>
              <a:t>진로직업체험 프로그램</a:t>
            </a:r>
            <a:endParaRPr lang="ko-KR" altLang="en-US" sz="24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C2C2F9D-2C44-1A64-4EDC-D8D9022321F5}"/>
              </a:ext>
            </a:extLst>
          </p:cNvPr>
          <p:cNvSpPr txBox="1"/>
          <p:nvPr/>
        </p:nvSpPr>
        <p:spPr>
          <a:xfrm>
            <a:off x="4572001" y="4218000"/>
            <a:ext cx="39353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dirty="0">
                <a:latin typeface="돋움" panose="020B0600000101010101" pitchFamily="50" charset="-127"/>
                <a:ea typeface="돋움" panose="020B0600000101010101" pitchFamily="50" charset="-127"/>
              </a:rPr>
              <a:t>진로심리검사 활용 비율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C57E2FF-F346-CE47-7E23-E7B4194FF9AE}"/>
              </a:ext>
            </a:extLst>
          </p:cNvPr>
          <p:cNvSpPr txBox="1"/>
          <p:nvPr/>
        </p:nvSpPr>
        <p:spPr>
          <a:xfrm>
            <a:off x="4572001" y="5426514"/>
            <a:ext cx="39353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dirty="0">
                <a:latin typeface="돋움" panose="020B0600000101010101" pitchFamily="50" charset="-127"/>
                <a:ea typeface="돋움" panose="020B0600000101010101" pitchFamily="50" charset="-127"/>
              </a:rPr>
              <a:t>직업의 의미와 직업윤리</a:t>
            </a:r>
          </a:p>
        </p:txBody>
      </p:sp>
      <p:pic>
        <p:nvPicPr>
          <p:cNvPr id="13" name="그림 12">
            <a:extLst>
              <a:ext uri="{FF2B5EF4-FFF2-40B4-BE49-F238E27FC236}">
                <a16:creationId xmlns:a16="http://schemas.microsoft.com/office/drawing/2014/main" id="{AF4355D9-3A95-4C8F-9D2A-DEC9563515A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413" t="3409" r="5501" b="68760"/>
          <a:stretch/>
        </p:blipFill>
        <p:spPr>
          <a:xfrm>
            <a:off x="812711" y="1410359"/>
            <a:ext cx="1536569" cy="1518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2331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AED63B84-0899-6BFE-5C83-238BBC692A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3</a:t>
            </a:fld>
            <a:endParaRPr lang="ko-KR" altLang="en-US" dirty="0"/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F8B6CFEC-3E57-99FA-AA41-F5A01CE54D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A. </a:t>
            </a:r>
            <a:r>
              <a:rPr lang="ko-KR" altLang="en-US" dirty="0"/>
              <a:t>직업과 진로교육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1B149B15-472C-5861-6849-6327F010EE27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579119" y="1388469"/>
            <a:ext cx="6953999" cy="2337232"/>
          </a:xfrm>
        </p:spPr>
        <p:txBody>
          <a:bodyPr>
            <a:noAutofit/>
          </a:bodyPr>
          <a:lstStyle/>
          <a:p>
            <a:pPr marL="358775" indent="-358775" latinLnBrk="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ko-KR" sz="2400" b="1" dirty="0">
                <a:latin typeface="굴림" panose="020B0600000101010101" pitchFamily="50" charset="-127"/>
                <a:ea typeface="굴림" panose="020B0600000101010101" pitchFamily="50" charset="-127"/>
              </a:rPr>
              <a:t>Occupation</a:t>
            </a:r>
          </a:p>
          <a:p>
            <a:pPr marL="723900" lvl="1" indent="-368300" latinLnBrk="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altLang="ko-KR" sz="2000" dirty="0">
                <a:latin typeface="굴림" panose="020B0600000101010101" pitchFamily="50" charset="-127"/>
                <a:ea typeface="굴림" panose="020B0600000101010101" pitchFamily="50" charset="-127"/>
              </a:rPr>
              <a:t>Employment, a person’s job or work in service of an employer</a:t>
            </a:r>
          </a:p>
          <a:p>
            <a:pPr marL="723900" lvl="1" indent="-368300" latinLnBrk="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altLang="ko-KR" sz="2000" dirty="0">
                <a:latin typeface="굴림" panose="020B0600000101010101" pitchFamily="50" charset="-127"/>
                <a:ea typeface="굴림" panose="020B0600000101010101" pitchFamily="50" charset="-127"/>
              </a:rPr>
              <a:t>Profession, an occupation requiring specialized knowledge</a:t>
            </a:r>
          </a:p>
        </p:txBody>
      </p:sp>
      <p:sp>
        <p:nvSpPr>
          <p:cNvPr id="5" name="내용 개체 틀 2">
            <a:extLst>
              <a:ext uri="{FF2B5EF4-FFF2-40B4-BE49-F238E27FC236}">
                <a16:creationId xmlns:a16="http://schemas.microsoft.com/office/drawing/2014/main" id="{615DB4C9-BFAB-7EBA-9244-28FDB8C19890}"/>
              </a:ext>
            </a:extLst>
          </p:cNvPr>
          <p:cNvSpPr txBox="1">
            <a:spLocks/>
          </p:cNvSpPr>
          <p:nvPr/>
        </p:nvSpPr>
        <p:spPr>
          <a:xfrm>
            <a:off x="579120" y="3985692"/>
            <a:ext cx="8543925" cy="223837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8775" indent="-358775" latinLnBrk="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ko-KR" altLang="en-US" sz="2400" b="1" dirty="0">
                <a:latin typeface="굴림" panose="020B0600000101010101" pitchFamily="50" charset="-127"/>
                <a:ea typeface="굴림" panose="020B0600000101010101" pitchFamily="50" charset="-127"/>
              </a:rPr>
              <a:t>진로교육</a:t>
            </a:r>
            <a:endParaRPr lang="en-US" altLang="ko-KR" sz="2400" b="1" dirty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marL="723900" lvl="1" indent="-368300" latinLnBrk="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en-US" sz="2000" dirty="0">
                <a:latin typeface="굴림" panose="020B0600000101010101" pitchFamily="50" charset="-127"/>
                <a:ea typeface="굴림" panose="020B0600000101010101" pitchFamily="50" charset="-127"/>
              </a:rPr>
              <a:t>개인이 일생 동안 자신의 진로를 계획하고 준비해 나가는 것을 지원하기 위한 교육활동으로 교육의 본원적 기능을 회복한다는 차원에서 혁신이 요구됨</a:t>
            </a:r>
            <a:endParaRPr lang="en-US" altLang="ko-KR" sz="20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pic>
        <p:nvPicPr>
          <p:cNvPr id="6" name="동영상">
            <a:hlinkClick r:id="" action="ppaction://media"/>
            <a:extLst>
              <a:ext uri="{FF2B5EF4-FFF2-40B4-BE49-F238E27FC236}">
                <a16:creationId xmlns:a16="http://schemas.microsoft.com/office/drawing/2014/main" id="{AA71D4BF-A0D1-ED5E-5C9C-F69978783298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7533118" y="1959208"/>
            <a:ext cx="1787380" cy="13754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14467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975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 fullScrn="1"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사각형: 둥근 한쪽 모서리 5">
            <a:extLst>
              <a:ext uri="{FF2B5EF4-FFF2-40B4-BE49-F238E27FC236}">
                <a16:creationId xmlns:a16="http://schemas.microsoft.com/office/drawing/2014/main" id="{166EE601-2246-7167-DCE2-9D5015902333}"/>
              </a:ext>
            </a:extLst>
          </p:cNvPr>
          <p:cNvSpPr/>
          <p:nvPr/>
        </p:nvSpPr>
        <p:spPr>
          <a:xfrm>
            <a:off x="240144" y="2524453"/>
            <a:ext cx="1348510" cy="1263600"/>
          </a:xfrm>
          <a:prstGeom prst="round1Rect">
            <a:avLst/>
          </a:prstGeom>
          <a:gradFill>
            <a:gsLst>
              <a:gs pos="100000">
                <a:schemeClr val="accent1">
                  <a:lumMod val="5000"/>
                  <a:lumOff val="95000"/>
                </a:schemeClr>
              </a:gs>
              <a:gs pos="0">
                <a:schemeClr val="accent6">
                  <a:lumMod val="75000"/>
                </a:schemeClr>
              </a:gs>
            </a:gsLst>
            <a:lin ang="5400000" scaled="1"/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err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생생</a:t>
            </a:r>
            <a:endParaRPr lang="en-US" altLang="ko-KR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직업체험</a:t>
            </a:r>
          </a:p>
        </p:txBody>
      </p:sp>
      <p:sp>
        <p:nvSpPr>
          <p:cNvPr id="8" name="사각형: 둥근 한쪽 모서리 7">
            <a:extLst>
              <a:ext uri="{FF2B5EF4-FFF2-40B4-BE49-F238E27FC236}">
                <a16:creationId xmlns:a16="http://schemas.microsoft.com/office/drawing/2014/main" id="{7EA6030C-C764-7AC1-17BC-2F5139255958}"/>
              </a:ext>
            </a:extLst>
          </p:cNvPr>
          <p:cNvSpPr/>
          <p:nvPr/>
        </p:nvSpPr>
        <p:spPr>
          <a:xfrm>
            <a:off x="240144" y="3786871"/>
            <a:ext cx="1348510" cy="2253600"/>
          </a:xfrm>
          <a:prstGeom prst="round1Rect">
            <a:avLst/>
          </a:prstGeom>
          <a:gradFill>
            <a:gsLst>
              <a:gs pos="100000">
                <a:schemeClr val="accent1">
                  <a:lumMod val="5000"/>
                  <a:lumOff val="95000"/>
                </a:schemeClr>
              </a:gs>
              <a:gs pos="0">
                <a:schemeClr val="accent6">
                  <a:lumMod val="75000"/>
                </a:schemeClr>
              </a:gs>
            </a:gsLst>
            <a:lin ang="5400000" scaled="1"/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진로직업</a:t>
            </a:r>
            <a:endParaRPr lang="en-US" altLang="ko-KR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동기부여</a:t>
            </a:r>
          </a:p>
        </p:txBody>
      </p:sp>
      <p:sp>
        <p:nvSpPr>
          <p:cNvPr id="9" name="순서도: 처리 8">
            <a:extLst>
              <a:ext uri="{FF2B5EF4-FFF2-40B4-BE49-F238E27FC236}">
                <a16:creationId xmlns:a16="http://schemas.microsoft.com/office/drawing/2014/main" id="{A663AF94-7F68-4AA8-8417-5F7D33FA7D6F}"/>
              </a:ext>
            </a:extLst>
          </p:cNvPr>
          <p:cNvSpPr/>
          <p:nvPr/>
        </p:nvSpPr>
        <p:spPr>
          <a:xfrm>
            <a:off x="1588652" y="1653003"/>
            <a:ext cx="3283200" cy="886045"/>
          </a:xfrm>
          <a:prstGeom prst="flowChartProcess">
            <a:avLst/>
          </a:prstGeom>
          <a:solidFill>
            <a:schemeClr val="accent6">
              <a:lumMod val="7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10" name="육각형 9">
            <a:extLst>
              <a:ext uri="{FF2B5EF4-FFF2-40B4-BE49-F238E27FC236}">
                <a16:creationId xmlns:a16="http://schemas.microsoft.com/office/drawing/2014/main" id="{EFC4D75C-26F8-F756-665D-01C1805E2BF8}"/>
              </a:ext>
            </a:extLst>
          </p:cNvPr>
          <p:cNvSpPr/>
          <p:nvPr/>
        </p:nvSpPr>
        <p:spPr>
          <a:xfrm>
            <a:off x="1588652" y="1653003"/>
            <a:ext cx="3283200" cy="886045"/>
          </a:xfrm>
          <a:prstGeom prst="hexagon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프로그램명</a:t>
            </a:r>
          </a:p>
        </p:txBody>
      </p:sp>
      <p:sp>
        <p:nvSpPr>
          <p:cNvPr id="12" name="순서도: 처리 11">
            <a:extLst>
              <a:ext uri="{FF2B5EF4-FFF2-40B4-BE49-F238E27FC236}">
                <a16:creationId xmlns:a16="http://schemas.microsoft.com/office/drawing/2014/main" id="{9A85E24D-FFDE-02B6-0A1A-509049CA026A}"/>
              </a:ext>
            </a:extLst>
          </p:cNvPr>
          <p:cNvSpPr/>
          <p:nvPr/>
        </p:nvSpPr>
        <p:spPr>
          <a:xfrm>
            <a:off x="4869180" y="1653003"/>
            <a:ext cx="4610252" cy="886045"/>
          </a:xfrm>
          <a:prstGeom prst="flowChartProcess">
            <a:avLst/>
          </a:prstGeom>
          <a:solidFill>
            <a:schemeClr val="accent6">
              <a:lumMod val="7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err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빵ㄹ</a:t>
            </a:r>
            <a:endParaRPr lang="ko-KR" altLang="en-US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14" name="육각형 13">
            <a:extLst>
              <a:ext uri="{FF2B5EF4-FFF2-40B4-BE49-F238E27FC236}">
                <a16:creationId xmlns:a16="http://schemas.microsoft.com/office/drawing/2014/main" id="{427F0615-2137-181F-AC22-56501B20CEDD}"/>
              </a:ext>
            </a:extLst>
          </p:cNvPr>
          <p:cNvSpPr/>
          <p:nvPr/>
        </p:nvSpPr>
        <p:spPr>
          <a:xfrm>
            <a:off x="4869180" y="1653003"/>
            <a:ext cx="4610252" cy="886045"/>
          </a:xfrm>
          <a:prstGeom prst="hexagon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세부내용</a:t>
            </a:r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400692DB-F183-5CBB-4028-87C9ABCDED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4</a:t>
            </a:fld>
            <a:endParaRPr lang="ko-KR" altLang="en-US"/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E5C547CE-9FBE-21FA-A1EE-2B5D47C709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B. </a:t>
            </a:r>
            <a:r>
              <a:rPr lang="ko-KR" altLang="en-US" dirty="0"/>
              <a:t>진로직업체험 프로그램</a:t>
            </a:r>
          </a:p>
        </p:txBody>
      </p:sp>
      <p:graphicFrame>
        <p:nvGraphicFramePr>
          <p:cNvPr id="5" name="표 5">
            <a:extLst>
              <a:ext uri="{FF2B5EF4-FFF2-40B4-BE49-F238E27FC236}">
                <a16:creationId xmlns:a16="http://schemas.microsoft.com/office/drawing/2014/main" id="{36112E93-4EF5-0754-8D8B-8A4A12D2ACEF}"/>
              </a:ext>
            </a:extLst>
          </p:cNvPr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1144350245"/>
              </p:ext>
            </p:extLst>
          </p:nvPr>
        </p:nvGraphicFramePr>
        <p:xfrm>
          <a:off x="1588654" y="2528888"/>
          <a:ext cx="7898400" cy="3514916"/>
        </p:xfrm>
        <a:graphic>
          <a:graphicData uri="http://schemas.openxmlformats.org/drawingml/2006/table">
            <a:tbl>
              <a:tblPr>
                <a:tableStyleId>{08FB837D-C827-4EFA-A057-4D05807E0F7C}</a:tableStyleId>
              </a:tblPr>
              <a:tblGrid>
                <a:gridCol w="3283597">
                  <a:extLst>
                    <a:ext uri="{9D8B030D-6E8A-4147-A177-3AD203B41FA5}">
                      <a16:colId xmlns:a16="http://schemas.microsoft.com/office/drawing/2014/main" val="3405079074"/>
                    </a:ext>
                  </a:extLst>
                </a:gridCol>
                <a:gridCol w="4614803">
                  <a:extLst>
                    <a:ext uri="{9D8B030D-6E8A-4147-A177-3AD203B41FA5}">
                      <a16:colId xmlns:a16="http://schemas.microsoft.com/office/drawing/2014/main" val="2269753077"/>
                    </a:ext>
                  </a:extLst>
                </a:gridCol>
              </a:tblGrid>
              <a:tr h="112652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드론전문가</a:t>
                      </a:r>
                      <a:r>
                        <a:rPr kumimoji="1" lang="ko-KR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 직업 이해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dirty="0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직업 탐색 및 진로 선택 계기</a:t>
                      </a:r>
                      <a:endParaRPr lang="en-US" altLang="ko-KR" dirty="0"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dirty="0" err="1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드론전문가</a:t>
                      </a:r>
                      <a:r>
                        <a:rPr lang="ko-KR" altLang="en-US" dirty="0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 현장 이야기 및 비전 제시</a:t>
                      </a:r>
                    </a:p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dirty="0" err="1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드론</a:t>
                      </a:r>
                      <a:r>
                        <a:rPr lang="ko-KR" altLang="en-US" dirty="0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 조종 미션 체험</a:t>
                      </a:r>
                    </a:p>
                  </a:txBody>
                  <a:tcPr anchor="ctr" horzOverflow="overflow"/>
                </a:tc>
                <a:extLst>
                  <a:ext uri="{0D108BD9-81ED-4DB2-BD59-A6C34878D82A}">
                    <a16:rowId xmlns:a16="http://schemas.microsoft.com/office/drawing/2014/main" val="4180716863"/>
                  </a:ext>
                </a:extLst>
              </a:tr>
              <a:tr h="112652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진로 계획의 중요성</a:t>
                      </a:r>
                      <a:endParaRPr kumimoji="1" lang="ko-KR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dirty="0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성격유형 검사를 통한 강점 발견</a:t>
                      </a:r>
                      <a:endParaRPr lang="en-US" altLang="ko-KR" dirty="0"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dirty="0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직업 가치관 경매 및 드림</a:t>
                      </a:r>
                      <a:r>
                        <a:rPr lang="en-US" altLang="ko-KR" dirty="0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Q</a:t>
                      </a:r>
                      <a:r>
                        <a:rPr lang="ko-KR" altLang="en-US" dirty="0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카드 게임</a:t>
                      </a:r>
                    </a:p>
                  </a:txBody>
                  <a:tcPr anchor="ctr" horzOverflow="overflow"/>
                </a:tc>
                <a:extLst>
                  <a:ext uri="{0D108BD9-81ED-4DB2-BD59-A6C34878D82A}">
                    <a16:rowId xmlns:a16="http://schemas.microsoft.com/office/drawing/2014/main" val="2416649002"/>
                  </a:ext>
                </a:extLst>
              </a:tr>
              <a:tr h="112652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올바른 직업관</a:t>
                      </a:r>
                      <a:endParaRPr kumimoji="1" lang="ko-KR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dirty="0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사라진 직업과 미래 유망 직업</a:t>
                      </a:r>
                      <a:endParaRPr lang="en-US" altLang="ko-KR" dirty="0"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dirty="0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올바른 진로 및 직업 선택 마인드</a:t>
                      </a:r>
                    </a:p>
                  </a:txBody>
                  <a:tcPr anchor="ctr" horzOverflow="overflow"/>
                </a:tc>
                <a:extLst>
                  <a:ext uri="{0D108BD9-81ED-4DB2-BD59-A6C34878D82A}">
                    <a16:rowId xmlns:a16="http://schemas.microsoft.com/office/drawing/2014/main" val="271537384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538073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EEF45944-D6CC-D1C6-03A2-5686FCEC8D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5</a:t>
            </a:fld>
            <a:endParaRPr lang="ko-KR" altLang="en-US"/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E07C9B8D-A3FB-9756-FA33-5FA8FE4BB8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C. </a:t>
            </a:r>
            <a:r>
              <a:rPr lang="ko-KR" altLang="en-US" dirty="0"/>
              <a:t>진로심리검사 활용 비율</a:t>
            </a:r>
          </a:p>
        </p:txBody>
      </p:sp>
      <p:graphicFrame>
        <p:nvGraphicFramePr>
          <p:cNvPr id="12" name="내용 개체 틀 11">
            <a:extLst>
              <a:ext uri="{FF2B5EF4-FFF2-40B4-BE49-F238E27FC236}">
                <a16:creationId xmlns:a16="http://schemas.microsoft.com/office/drawing/2014/main" id="{7D39E297-7A42-BC49-AADC-54A219ED11CA}"/>
              </a:ext>
            </a:extLst>
          </p:cNvPr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3312424644"/>
              </p:ext>
            </p:extLst>
          </p:nvPr>
        </p:nvGraphicFramePr>
        <p:xfrm>
          <a:off x="883920" y="1554163"/>
          <a:ext cx="8543925" cy="43513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" name="물결 12">
            <a:extLst>
              <a:ext uri="{FF2B5EF4-FFF2-40B4-BE49-F238E27FC236}">
                <a16:creationId xmlns:a16="http://schemas.microsoft.com/office/drawing/2014/main" id="{2960FB6A-DF75-F1A8-DE4A-7F126BDF61E5}"/>
              </a:ext>
            </a:extLst>
          </p:cNvPr>
          <p:cNvSpPr/>
          <p:nvPr/>
        </p:nvSpPr>
        <p:spPr>
          <a:xfrm>
            <a:off x="3345232" y="2277495"/>
            <a:ext cx="1231271" cy="548641"/>
          </a:xfrm>
          <a:prstGeom prst="wave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단위 </a:t>
            </a:r>
            <a:r>
              <a:rPr lang="en-US" altLang="ko-KR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: %</a:t>
            </a:r>
            <a:endParaRPr lang="ko-KR" altLang="en-US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731796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사각형: 위쪽 모서리의 한쪽은 둥글고 다른 한쪽은 잘림 4">
            <a:extLst>
              <a:ext uri="{FF2B5EF4-FFF2-40B4-BE49-F238E27FC236}">
                <a16:creationId xmlns:a16="http://schemas.microsoft.com/office/drawing/2014/main" id="{7488DE84-A9C0-3008-DDC6-55D47C68873E}"/>
              </a:ext>
            </a:extLst>
          </p:cNvPr>
          <p:cNvSpPr/>
          <p:nvPr/>
        </p:nvSpPr>
        <p:spPr>
          <a:xfrm>
            <a:off x="5121566" y="1299155"/>
            <a:ext cx="4590472" cy="4775200"/>
          </a:xfrm>
          <a:prstGeom prst="snipRoundRect">
            <a:avLst>
              <a:gd name="adj1" fmla="val 16667"/>
              <a:gd name="adj2" fmla="val 7450"/>
            </a:avLst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F7FFD6C1-3758-6C1F-C8AE-4C47A0C896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6</a:t>
            </a:fld>
            <a:endParaRPr lang="ko-KR" altLang="en-US" dirty="0"/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6C5E2F5C-C5FC-213E-3173-048274554E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D. </a:t>
            </a:r>
            <a:r>
              <a:rPr lang="ko-KR" altLang="en-US" dirty="0"/>
              <a:t>직업의 의미와 직업윤리</a:t>
            </a:r>
          </a:p>
        </p:txBody>
      </p:sp>
      <p:sp>
        <p:nvSpPr>
          <p:cNvPr id="13" name="칠각형 12">
            <a:extLst>
              <a:ext uri="{FF2B5EF4-FFF2-40B4-BE49-F238E27FC236}">
                <a16:creationId xmlns:a16="http://schemas.microsoft.com/office/drawing/2014/main" id="{7BD9F3FF-7275-B297-FF1C-F52342C84F15}"/>
              </a:ext>
            </a:extLst>
          </p:cNvPr>
          <p:cNvSpPr/>
          <p:nvPr/>
        </p:nvSpPr>
        <p:spPr>
          <a:xfrm>
            <a:off x="5611356" y="2087210"/>
            <a:ext cx="1638085" cy="640679"/>
          </a:xfrm>
          <a:prstGeom prst="heptagon">
            <a:avLst/>
          </a:prstGeom>
          <a:solidFill>
            <a:schemeClr val="accent2">
              <a:lumMod val="60000"/>
              <a:lumOff val="4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근로윤리</a:t>
            </a:r>
          </a:p>
        </p:txBody>
      </p:sp>
      <p:sp>
        <p:nvSpPr>
          <p:cNvPr id="17" name="사다리꼴 16">
            <a:extLst>
              <a:ext uri="{FF2B5EF4-FFF2-40B4-BE49-F238E27FC236}">
                <a16:creationId xmlns:a16="http://schemas.microsoft.com/office/drawing/2014/main" id="{8549D4A7-1703-6892-488F-EE1B0A56AC82}"/>
              </a:ext>
            </a:extLst>
          </p:cNvPr>
          <p:cNvSpPr/>
          <p:nvPr/>
        </p:nvSpPr>
        <p:spPr>
          <a:xfrm>
            <a:off x="5606537" y="2938735"/>
            <a:ext cx="1638085" cy="613542"/>
          </a:xfrm>
          <a:prstGeom prst="trapezoid">
            <a:avLst/>
          </a:prstGeom>
          <a:solidFill>
            <a:schemeClr val="accent4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정직한</a:t>
            </a:r>
            <a:endParaRPr lang="en-US" altLang="ko-KR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행동</a:t>
            </a:r>
          </a:p>
        </p:txBody>
      </p:sp>
      <p:sp>
        <p:nvSpPr>
          <p:cNvPr id="18" name="사각형: 모서리가 접힌 도형 17">
            <a:extLst>
              <a:ext uri="{FF2B5EF4-FFF2-40B4-BE49-F238E27FC236}">
                <a16:creationId xmlns:a16="http://schemas.microsoft.com/office/drawing/2014/main" id="{D94FC462-30F1-A64F-9C61-3E5C17A45651}"/>
              </a:ext>
            </a:extLst>
          </p:cNvPr>
          <p:cNvSpPr/>
          <p:nvPr/>
        </p:nvSpPr>
        <p:spPr>
          <a:xfrm>
            <a:off x="7555330" y="2938736"/>
            <a:ext cx="1611939" cy="613542"/>
          </a:xfrm>
          <a:prstGeom prst="foldedCorner">
            <a:avLst/>
          </a:prstGeom>
          <a:solidFill>
            <a:schemeClr val="accent4">
              <a:lumMod val="5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bg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성실한 자세</a:t>
            </a:r>
          </a:p>
        </p:txBody>
      </p:sp>
      <p:sp>
        <p:nvSpPr>
          <p:cNvPr id="6" name="사각형: 위쪽 모서리의 한쪽은 둥글고 다른 한쪽은 잘림 5">
            <a:extLst>
              <a:ext uri="{FF2B5EF4-FFF2-40B4-BE49-F238E27FC236}">
                <a16:creationId xmlns:a16="http://schemas.microsoft.com/office/drawing/2014/main" id="{36F7AD7C-AFD6-579E-C3C7-C210589F1D0D}"/>
              </a:ext>
            </a:extLst>
          </p:cNvPr>
          <p:cNvSpPr/>
          <p:nvPr/>
        </p:nvSpPr>
        <p:spPr>
          <a:xfrm flipV="1">
            <a:off x="193963" y="1299155"/>
            <a:ext cx="4590472" cy="4775200"/>
          </a:xfrm>
          <a:prstGeom prst="snipRoundRect">
            <a:avLst>
              <a:gd name="adj1" fmla="val 16667"/>
              <a:gd name="adj2" fmla="val 7451"/>
            </a:avLst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2" name="사각형: 잘린 한쪽 모서리 11">
            <a:extLst>
              <a:ext uri="{FF2B5EF4-FFF2-40B4-BE49-F238E27FC236}">
                <a16:creationId xmlns:a16="http://schemas.microsoft.com/office/drawing/2014/main" id="{083AA85D-2C81-2AB2-3F30-C32348F4D550}"/>
              </a:ext>
            </a:extLst>
          </p:cNvPr>
          <p:cNvSpPr/>
          <p:nvPr/>
        </p:nvSpPr>
        <p:spPr>
          <a:xfrm>
            <a:off x="2548788" y="3782068"/>
            <a:ext cx="1925513" cy="643406"/>
          </a:xfrm>
          <a:prstGeom prst="snip1Rect">
            <a:avLst/>
          </a:prstGeom>
          <a:solidFill>
            <a:schemeClr val="accent4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지도력 발휘</a:t>
            </a:r>
          </a:p>
        </p:txBody>
      </p:sp>
      <p:sp>
        <p:nvSpPr>
          <p:cNvPr id="8" name="화살표: 갈매기형 수장 7">
            <a:extLst>
              <a:ext uri="{FF2B5EF4-FFF2-40B4-BE49-F238E27FC236}">
                <a16:creationId xmlns:a16="http://schemas.microsoft.com/office/drawing/2014/main" id="{61D5B9F9-4F16-7FB5-D455-D0E58B00EDF0}"/>
              </a:ext>
            </a:extLst>
          </p:cNvPr>
          <p:cNvSpPr/>
          <p:nvPr/>
        </p:nvSpPr>
        <p:spPr>
          <a:xfrm rot="10800000" flipH="1" flipV="1">
            <a:off x="1181093" y="1408740"/>
            <a:ext cx="2616212" cy="489949"/>
          </a:xfrm>
          <a:prstGeom prst="chevron">
            <a:avLst/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직업의 의미</a:t>
            </a:r>
          </a:p>
        </p:txBody>
      </p:sp>
      <p:sp>
        <p:nvSpPr>
          <p:cNvPr id="11" name="오각형 10">
            <a:extLst>
              <a:ext uri="{FF2B5EF4-FFF2-40B4-BE49-F238E27FC236}">
                <a16:creationId xmlns:a16="http://schemas.microsoft.com/office/drawing/2014/main" id="{B9F6237D-6498-C3DF-FB45-D97E4DA5BFC3}"/>
              </a:ext>
            </a:extLst>
          </p:cNvPr>
          <p:cNvSpPr/>
          <p:nvPr/>
        </p:nvSpPr>
        <p:spPr>
          <a:xfrm flipV="1">
            <a:off x="2548789" y="4524265"/>
            <a:ext cx="1925512" cy="538944"/>
          </a:xfrm>
          <a:prstGeom prst="snip2DiagRect">
            <a:avLst/>
          </a:prstGeom>
          <a:solidFill>
            <a:schemeClr val="accent6">
              <a:lumMod val="60000"/>
              <a:lumOff val="4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11B9E498-8704-3C81-6EB5-96586A581659}"/>
              </a:ext>
            </a:extLst>
          </p:cNvPr>
          <p:cNvSpPr txBox="1"/>
          <p:nvPr/>
        </p:nvSpPr>
        <p:spPr>
          <a:xfrm>
            <a:off x="2748066" y="4572924"/>
            <a:ext cx="1526958" cy="401479"/>
          </a:xfrm>
          <a:prstGeom prst="snip2Same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dirty="0">
                <a:latin typeface="돋움" panose="020B0600000101010101" pitchFamily="50" charset="-127"/>
                <a:ea typeface="돋움" panose="020B0600000101010101" pitchFamily="50" charset="-127"/>
              </a:rPr>
              <a:t>사회적 역할</a:t>
            </a:r>
          </a:p>
        </p:txBody>
      </p:sp>
      <p:graphicFrame>
        <p:nvGraphicFramePr>
          <p:cNvPr id="16" name="다이어그램 15">
            <a:extLst>
              <a:ext uri="{FF2B5EF4-FFF2-40B4-BE49-F238E27FC236}">
                <a16:creationId xmlns:a16="http://schemas.microsoft.com/office/drawing/2014/main" id="{9D32B3D1-19A4-4348-81F6-396E62B4471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07121579"/>
              </p:ext>
            </p:extLst>
          </p:nvPr>
        </p:nvGraphicFramePr>
        <p:xfrm>
          <a:off x="230058" y="3627692"/>
          <a:ext cx="1925512" cy="224833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1" name="화살표: 왼쪽/오른쪽 20">
            <a:extLst>
              <a:ext uri="{FF2B5EF4-FFF2-40B4-BE49-F238E27FC236}">
                <a16:creationId xmlns:a16="http://schemas.microsoft.com/office/drawing/2014/main" id="{D393C190-9EDD-DB80-EC29-F969B6B2D391}"/>
              </a:ext>
            </a:extLst>
          </p:cNvPr>
          <p:cNvSpPr/>
          <p:nvPr/>
        </p:nvSpPr>
        <p:spPr>
          <a:xfrm>
            <a:off x="8306918" y="4009749"/>
            <a:ext cx="1199364" cy="972000"/>
          </a:xfrm>
          <a:prstGeom prst="leftRightArrow">
            <a:avLst/>
          </a:prstGeom>
          <a:solidFill>
            <a:schemeClr val="accent3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소통</a:t>
            </a:r>
          </a:p>
        </p:txBody>
      </p:sp>
      <p:sp>
        <p:nvSpPr>
          <p:cNvPr id="20" name="사각형: 둥근 한쪽 모서리 19">
            <a:extLst>
              <a:ext uri="{FF2B5EF4-FFF2-40B4-BE49-F238E27FC236}">
                <a16:creationId xmlns:a16="http://schemas.microsoft.com/office/drawing/2014/main" id="{BE4A8F4C-FBEB-756B-7819-DF30A155600A}"/>
              </a:ext>
            </a:extLst>
          </p:cNvPr>
          <p:cNvSpPr/>
          <p:nvPr/>
        </p:nvSpPr>
        <p:spPr>
          <a:xfrm>
            <a:off x="5369875" y="4009749"/>
            <a:ext cx="1062220" cy="972000"/>
          </a:xfrm>
          <a:prstGeom prst="round1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공감</a:t>
            </a:r>
          </a:p>
        </p:txBody>
      </p:sp>
      <p:sp>
        <p:nvSpPr>
          <p:cNvPr id="19" name="순서도: 화면 표시 18">
            <a:extLst>
              <a:ext uri="{FF2B5EF4-FFF2-40B4-BE49-F238E27FC236}">
                <a16:creationId xmlns:a16="http://schemas.microsoft.com/office/drawing/2014/main" id="{2885E0E4-D3F6-D565-3CAF-10B49BC429AD}"/>
              </a:ext>
            </a:extLst>
          </p:cNvPr>
          <p:cNvSpPr/>
          <p:nvPr/>
        </p:nvSpPr>
        <p:spPr>
          <a:xfrm rot="20904919">
            <a:off x="6609073" y="4022246"/>
            <a:ext cx="1493528" cy="972000"/>
          </a:xfrm>
          <a:prstGeom prst="flowChartDisplay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공동체</a:t>
            </a:r>
            <a:endParaRPr lang="en-US" altLang="ko-KR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윤리</a:t>
            </a:r>
          </a:p>
        </p:txBody>
      </p:sp>
      <p:sp>
        <p:nvSpPr>
          <p:cNvPr id="22" name="육각형 21">
            <a:extLst>
              <a:ext uri="{FF2B5EF4-FFF2-40B4-BE49-F238E27FC236}">
                <a16:creationId xmlns:a16="http://schemas.microsoft.com/office/drawing/2014/main" id="{A3CD5DEA-1C1E-119A-EBB7-32F5C6CB5A0A}"/>
              </a:ext>
            </a:extLst>
          </p:cNvPr>
          <p:cNvSpPr/>
          <p:nvPr/>
        </p:nvSpPr>
        <p:spPr>
          <a:xfrm>
            <a:off x="6127845" y="1408740"/>
            <a:ext cx="2577914" cy="489950"/>
          </a:xfrm>
          <a:prstGeom prst="hexagon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직업윤리</a:t>
            </a:r>
            <a:endParaRPr lang="en-US" altLang="ko-KR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23" name="순서도: 순차적 액세스 저장소 22">
            <a:extLst>
              <a:ext uri="{FF2B5EF4-FFF2-40B4-BE49-F238E27FC236}">
                <a16:creationId xmlns:a16="http://schemas.microsoft.com/office/drawing/2014/main" id="{923FE3D4-78F7-805B-BBFC-1E0CEFB430AF}"/>
              </a:ext>
            </a:extLst>
          </p:cNvPr>
          <p:cNvSpPr/>
          <p:nvPr/>
        </p:nvSpPr>
        <p:spPr>
          <a:xfrm>
            <a:off x="5358564" y="5113996"/>
            <a:ext cx="1696896" cy="797332"/>
          </a:xfrm>
          <a:prstGeom prst="flowChartMagneticTape">
            <a:avLst/>
          </a:prstGeom>
          <a:solidFill>
            <a:schemeClr val="accent6">
              <a:lumMod val="60000"/>
              <a:lumOff val="4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준법의 의미</a:t>
            </a:r>
          </a:p>
        </p:txBody>
      </p:sp>
      <p:sp>
        <p:nvSpPr>
          <p:cNvPr id="46" name="순서도: 순차적 액세스 저장소 45">
            <a:extLst>
              <a:ext uri="{FF2B5EF4-FFF2-40B4-BE49-F238E27FC236}">
                <a16:creationId xmlns:a16="http://schemas.microsoft.com/office/drawing/2014/main" id="{B93C4FD4-E0BE-4891-A3CF-0CC691B7DAE5}"/>
              </a:ext>
            </a:extLst>
          </p:cNvPr>
          <p:cNvSpPr/>
          <p:nvPr/>
        </p:nvSpPr>
        <p:spPr>
          <a:xfrm flipH="1">
            <a:off x="7809385" y="5113996"/>
            <a:ext cx="1696896" cy="797332"/>
          </a:xfrm>
          <a:prstGeom prst="flowChartMagneticTape">
            <a:avLst/>
          </a:prstGeom>
          <a:solidFill>
            <a:schemeClr val="accent6">
              <a:lumMod val="60000"/>
              <a:lumOff val="4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직장 예절</a:t>
            </a:r>
          </a:p>
        </p:txBody>
      </p:sp>
      <p:sp>
        <p:nvSpPr>
          <p:cNvPr id="54" name="오각형 10">
            <a:extLst>
              <a:ext uri="{FF2B5EF4-FFF2-40B4-BE49-F238E27FC236}">
                <a16:creationId xmlns:a16="http://schemas.microsoft.com/office/drawing/2014/main" id="{88C66828-D20C-48D5-8742-C2BFF5B428D2}"/>
              </a:ext>
            </a:extLst>
          </p:cNvPr>
          <p:cNvSpPr/>
          <p:nvPr/>
        </p:nvSpPr>
        <p:spPr>
          <a:xfrm>
            <a:off x="2548789" y="5266853"/>
            <a:ext cx="1925512" cy="538944"/>
          </a:xfrm>
          <a:prstGeom prst="snip2DiagRect">
            <a:avLst/>
          </a:prstGeom>
          <a:solidFill>
            <a:schemeClr val="accent6">
              <a:lumMod val="60000"/>
              <a:lumOff val="4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경제적 역할</a:t>
            </a:r>
          </a:p>
        </p:txBody>
      </p:sp>
      <p:cxnSp>
        <p:nvCxnSpPr>
          <p:cNvPr id="34" name="연결선: 꺾임 33">
            <a:extLst>
              <a:ext uri="{FF2B5EF4-FFF2-40B4-BE49-F238E27FC236}">
                <a16:creationId xmlns:a16="http://schemas.microsoft.com/office/drawing/2014/main" id="{EDE3E682-AD7E-4ECF-B521-C44F4FB007BE}"/>
              </a:ext>
            </a:extLst>
          </p:cNvPr>
          <p:cNvCxnSpPr>
            <a:cxnSpLocks/>
            <a:stCxn id="11" idx="2"/>
            <a:endCxn id="54" idx="2"/>
          </p:cNvCxnSpPr>
          <p:nvPr/>
        </p:nvCxnSpPr>
        <p:spPr>
          <a:xfrm rot="10800000" flipV="1">
            <a:off x="2548789" y="4793737"/>
            <a:ext cx="12700" cy="742588"/>
          </a:xfrm>
          <a:prstGeom prst="bentConnector3">
            <a:avLst>
              <a:gd name="adj1" fmla="val 1800000"/>
            </a:avLst>
          </a:prstGeom>
          <a:ln w="38100">
            <a:solidFill>
              <a:schemeClr val="tx1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56" name="다이어그램 55">
            <a:extLst>
              <a:ext uri="{FF2B5EF4-FFF2-40B4-BE49-F238E27FC236}">
                <a16:creationId xmlns:a16="http://schemas.microsoft.com/office/drawing/2014/main" id="{F5D269AA-37E4-43B7-A122-ED5A4FD6FB9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227895625"/>
              </p:ext>
            </p:extLst>
          </p:nvPr>
        </p:nvGraphicFramePr>
        <p:xfrm>
          <a:off x="296938" y="2132582"/>
          <a:ext cx="4384523" cy="138826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29" name="설명선: 왼쪽/오른쪽 화살표 28">
            <a:extLst>
              <a:ext uri="{FF2B5EF4-FFF2-40B4-BE49-F238E27FC236}">
                <a16:creationId xmlns:a16="http://schemas.microsoft.com/office/drawing/2014/main" id="{8810CC61-C305-AB83-6096-147802426EED}"/>
              </a:ext>
            </a:extLst>
          </p:cNvPr>
          <p:cNvSpPr/>
          <p:nvPr/>
        </p:nvSpPr>
        <p:spPr>
          <a:xfrm>
            <a:off x="7555330" y="2131368"/>
            <a:ext cx="1669634" cy="521431"/>
          </a:xfrm>
          <a:prstGeom prst="leftRightArrowCallout">
            <a:avLst>
              <a:gd name="adj1" fmla="val 50000"/>
              <a:gd name="adj2" fmla="val 25000"/>
              <a:gd name="adj3" fmla="val 25000"/>
              <a:gd name="adj4" fmla="val 88239"/>
            </a:avLst>
          </a:prstGeom>
          <a:solidFill>
            <a:schemeClr val="accent3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ko-KR" altLang="en-US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근면한 태도</a:t>
            </a:r>
            <a:endParaRPr lang="ko-KR" altLang="en-US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5892938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 w="9525">
          <a:solidFill>
            <a:schemeClr val="tx1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15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657</TotalTime>
  <Words>176</Words>
  <Application>Microsoft Office PowerPoint</Application>
  <PresentationFormat>A4 용지(210x297mm)</PresentationFormat>
  <Paragraphs>66</Paragraphs>
  <Slides>6</Slides>
  <Notes>0</Notes>
  <HiddenSlides>0</HiddenSlides>
  <MMClips>1</MMClips>
  <ScaleCrop>false</ScaleCrop>
  <HeadingPairs>
    <vt:vector size="6" baseType="variant">
      <vt:variant>
        <vt:lpstr>사용한 글꼴</vt:lpstr>
      </vt:variant>
      <vt:variant>
        <vt:i4>8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15" baseType="lpstr">
      <vt:lpstr>굴림</vt:lpstr>
      <vt:lpstr>궁서</vt:lpstr>
      <vt:lpstr>돋움</vt:lpstr>
      <vt:lpstr>맑은 고딕</vt:lpstr>
      <vt:lpstr>Arial</vt:lpstr>
      <vt:lpstr>Calibri</vt:lpstr>
      <vt:lpstr>Calibri Light</vt:lpstr>
      <vt:lpstr>Wingdings</vt:lpstr>
      <vt:lpstr>Office 테마</vt:lpstr>
      <vt:lpstr>PowerPoint 프레젠테이션</vt:lpstr>
      <vt:lpstr>목차</vt:lpstr>
      <vt:lpstr>A. 직업과 진로교육</vt:lpstr>
      <vt:lpstr>B. 진로직업체험 프로그램</vt:lpstr>
      <vt:lpstr>C. 진로심리검사 활용 비율</vt:lpstr>
      <vt:lpstr>D. 직업의 의미와 직업윤리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ITQ KPC</dc:creator>
  <cp:lastModifiedBy>GHYOO YOO</cp:lastModifiedBy>
  <cp:revision>67</cp:revision>
  <dcterms:created xsi:type="dcterms:W3CDTF">2023-07-20T02:58:21Z</dcterms:created>
  <dcterms:modified xsi:type="dcterms:W3CDTF">2024-11-11T00:09:35Z</dcterms:modified>
</cp:coreProperties>
</file>